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5"/>
    <p:sldMasterId id="214748367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y="5143500" cx="9144000"/>
  <p:notesSz cx="6858000" cy="9144000"/>
  <p:embeddedFontLst>
    <p:embeddedFont>
      <p:font typeface="Krona One"/>
      <p:regular r:id="rId35"/>
    </p:embeddedFont>
    <p:embeddedFont>
      <p:font typeface="Roboto"/>
      <p:regular r:id="rId36"/>
      <p:bold r:id="rId37"/>
      <p:italic r:id="rId38"/>
      <p:boldItalic r:id="rId39"/>
    </p:embeddedFont>
    <p:embeddedFont>
      <p:font typeface="Proxima Nova"/>
      <p:regular r:id="rId40"/>
      <p:bold r:id="rId41"/>
      <p:italic r:id="rId42"/>
      <p:boldItalic r:id="rId43"/>
    </p:embeddedFont>
    <p:embeddedFont>
      <p:font typeface="Roboto Medium"/>
      <p:regular r:id="rId44"/>
      <p:bold r:id="rId45"/>
      <p:italic r:id="rId46"/>
      <p:boldItalic r:id="rId47"/>
    </p:embeddedFont>
    <p:embeddedFont>
      <p:font typeface="Amatic SC"/>
      <p:regular r:id="rId48"/>
      <p:bold r:id="rId49"/>
    </p:embeddedFont>
    <p:embeddedFont>
      <p:font typeface="Fira Sans Condensed Medium"/>
      <p:regular r:id="rId50"/>
      <p:bold r:id="rId51"/>
      <p:italic r:id="rId52"/>
      <p:boldItalic r:id="rId53"/>
    </p:embeddedFont>
    <p:embeddedFont>
      <p:font typeface="Proxima Nova Semibold"/>
      <p:regular r:id="rId54"/>
      <p:bold r:id="rId55"/>
      <p:boldItalic r:id="rId56"/>
    </p:embeddedFont>
    <p:embeddedFont>
      <p:font typeface="Roboto Light"/>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60B8B69-9CF0-43BF-80AB-A57F1EFCACA4}">
  <a:tblStyle styleId="{F60B8B69-9CF0-43BF-80AB-A57F1EFCACA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roximaNova-regular.fntdata"/><Relationship Id="rId42" Type="http://schemas.openxmlformats.org/officeDocument/2006/relationships/font" Target="fonts/ProximaNova-italic.fntdata"/><Relationship Id="rId41" Type="http://schemas.openxmlformats.org/officeDocument/2006/relationships/font" Target="fonts/ProximaNova-bold.fntdata"/><Relationship Id="rId44" Type="http://schemas.openxmlformats.org/officeDocument/2006/relationships/font" Target="fonts/RobotoMedium-regular.fntdata"/><Relationship Id="rId43" Type="http://schemas.openxmlformats.org/officeDocument/2006/relationships/font" Target="fonts/ProximaNova-boldItalic.fntdata"/><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AmaticSC-regular.fntdata"/><Relationship Id="rId47" Type="http://schemas.openxmlformats.org/officeDocument/2006/relationships/font" Target="fonts/RobotoMedium-boldItalic.fntdata"/><Relationship Id="rId49" Type="http://schemas.openxmlformats.org/officeDocument/2006/relationships/font" Target="fonts/AmaticSC-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font" Target="fonts/KronaOne-regular.fntdata"/><Relationship Id="rId34" Type="http://schemas.openxmlformats.org/officeDocument/2006/relationships/slide" Target="slides/slide27.xml"/><Relationship Id="rId37" Type="http://schemas.openxmlformats.org/officeDocument/2006/relationships/font" Target="fonts/Roboto-bold.fntdata"/><Relationship Id="rId36" Type="http://schemas.openxmlformats.org/officeDocument/2006/relationships/font" Target="fonts/Roboto-regular.fntdata"/><Relationship Id="rId39" Type="http://schemas.openxmlformats.org/officeDocument/2006/relationships/font" Target="fonts/Roboto-boldItalic.fntdata"/><Relationship Id="rId38" Type="http://schemas.openxmlformats.org/officeDocument/2006/relationships/font" Target="fonts/Roboto-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RobotoLight-boldItalic.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FiraSansCondensedMedium-bold.fntdata"/><Relationship Id="rId50" Type="http://schemas.openxmlformats.org/officeDocument/2006/relationships/font" Target="fonts/FiraSansCondensedMedium-regular.fntdata"/><Relationship Id="rId53" Type="http://schemas.openxmlformats.org/officeDocument/2006/relationships/font" Target="fonts/FiraSansCondensedMedium-boldItalic.fntdata"/><Relationship Id="rId52" Type="http://schemas.openxmlformats.org/officeDocument/2006/relationships/font" Target="fonts/FiraSansCondensedMedium-italic.fntdata"/><Relationship Id="rId11" Type="http://schemas.openxmlformats.org/officeDocument/2006/relationships/slide" Target="slides/slide4.xml"/><Relationship Id="rId55" Type="http://schemas.openxmlformats.org/officeDocument/2006/relationships/font" Target="fonts/ProximaNovaSemibold-bold.fntdata"/><Relationship Id="rId10" Type="http://schemas.openxmlformats.org/officeDocument/2006/relationships/slide" Target="slides/slide3.xml"/><Relationship Id="rId54" Type="http://schemas.openxmlformats.org/officeDocument/2006/relationships/font" Target="fonts/ProximaNovaSemibold-regular.fntdata"/><Relationship Id="rId13" Type="http://schemas.openxmlformats.org/officeDocument/2006/relationships/slide" Target="slides/slide6.xml"/><Relationship Id="rId57" Type="http://schemas.openxmlformats.org/officeDocument/2006/relationships/font" Target="fonts/RobotoLight-regular.fntdata"/><Relationship Id="rId12" Type="http://schemas.openxmlformats.org/officeDocument/2006/relationships/slide" Target="slides/slide5.xml"/><Relationship Id="rId56" Type="http://schemas.openxmlformats.org/officeDocument/2006/relationships/font" Target="fonts/ProximaNovaSemibold-boldItalic.fntdata"/><Relationship Id="rId15" Type="http://schemas.openxmlformats.org/officeDocument/2006/relationships/slide" Target="slides/slide8.xml"/><Relationship Id="rId59" Type="http://schemas.openxmlformats.org/officeDocument/2006/relationships/font" Target="fonts/RobotoLight-italic.fntdata"/><Relationship Id="rId14" Type="http://schemas.openxmlformats.org/officeDocument/2006/relationships/slide" Target="slides/slide7.xml"/><Relationship Id="rId58" Type="http://schemas.openxmlformats.org/officeDocument/2006/relationships/font" Target="fonts/RobotoLight-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d89b1f7fd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d89b1f7fd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Son un sistema de </a:t>
            </a:r>
            <a:r>
              <a:rPr lang="en"/>
              <a:t>automatización</a:t>
            </a:r>
            <a:r>
              <a:rPr lang="en"/>
              <a:t> del despliegue, ajuste de escala y manejo de aplicaciones de contenedores. Tambien participan en la </a:t>
            </a:r>
            <a:r>
              <a:rPr lang="en"/>
              <a:t>comunicación</a:t>
            </a:r>
            <a:r>
              <a:rPr lang="en"/>
              <a:t> y disponibilidad.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d8db9c7359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d8db9c7359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Autorreparación</a:t>
            </a:r>
            <a:r>
              <a:rPr lang="en"/>
              <a:t>: un orquestador puede recuperar los sistemas que fallen (soluciona el típico “se cayó el sistema”). Los reemplaza o da de baja si no responden</a:t>
            </a:r>
            <a:endParaRPr/>
          </a:p>
          <a:p>
            <a:pPr indent="0" lvl="0" marL="0" rtl="0" algn="l">
              <a:spcBef>
                <a:spcPts val="0"/>
              </a:spcBef>
              <a:spcAft>
                <a:spcPts val="0"/>
              </a:spcAft>
              <a:buNone/>
            </a:pPr>
            <a:r>
              <a:rPr lang="en"/>
              <a:t>Retroceso automatizado: analogía de ctrl+z. Si esto se hiciese de forma manual llevaría mas tiempo y labor</a:t>
            </a:r>
            <a:endParaRPr/>
          </a:p>
          <a:p>
            <a:pPr indent="0" lvl="0" marL="0" rtl="0" algn="l">
              <a:spcBef>
                <a:spcPts val="0"/>
              </a:spcBef>
              <a:spcAft>
                <a:spcPts val="0"/>
              </a:spcAft>
              <a:buNone/>
            </a:pPr>
            <a:r>
              <a:rPr lang="en"/>
              <a:t>Autoescalado: agrega o saca contenedores según sea necesario en cuanto a la demanda actual del servicio ( + cantidad de usuarios)</a:t>
            </a:r>
            <a:endParaRPr/>
          </a:p>
          <a:p>
            <a:pPr indent="0" lvl="0" marL="0" rtl="0" algn="l">
              <a:spcBef>
                <a:spcPts val="0"/>
              </a:spcBef>
              <a:spcAft>
                <a:spcPts val="0"/>
              </a:spcAft>
              <a:buNone/>
            </a:pPr>
            <a:r>
              <a:rPr lang="en"/>
              <a:t>Balance de carga: reparte la carga de trabajo o peticiones entre los distintos contenedores disponibles para que trabajen por igual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d8db9c7359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d8db9c7359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oboto"/>
              <a:buChar char="●"/>
            </a:pPr>
            <a:r>
              <a:rPr lang="en" sz="1300" u="sng">
                <a:solidFill>
                  <a:schemeClr val="dk1"/>
                </a:solidFill>
                <a:latin typeface="Roboto"/>
                <a:ea typeface="Roboto"/>
                <a:cs typeface="Roboto"/>
                <a:sym typeface="Roboto"/>
              </a:rPr>
              <a:t>Kubernetes.</a:t>
            </a:r>
            <a:r>
              <a:rPr lang="en" sz="1200">
                <a:solidFill>
                  <a:schemeClr val="dk1"/>
                </a:solidFill>
                <a:latin typeface="Roboto"/>
                <a:ea typeface="Roboto"/>
                <a:cs typeface="Roboto"/>
                <a:sym typeface="Roboto"/>
              </a:rPr>
              <a:t>- Herramienta de orquestación de código abierto, iniciada por Google, parte del proyecto Cloud Native Computing Foundation (CNCF).</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sz="1200" u="sng">
                <a:solidFill>
                  <a:schemeClr val="dk1"/>
                </a:solidFill>
                <a:latin typeface="Roboto"/>
                <a:ea typeface="Roboto"/>
                <a:cs typeface="Roboto"/>
                <a:sym typeface="Roboto"/>
              </a:rPr>
              <a:t>Docker Swarm.</a:t>
            </a:r>
            <a:r>
              <a:rPr lang="en" sz="1200">
                <a:solidFill>
                  <a:schemeClr val="dk1"/>
                </a:solidFill>
                <a:latin typeface="Roboto"/>
                <a:ea typeface="Roboto"/>
                <a:cs typeface="Roboto"/>
                <a:sym typeface="Roboto"/>
              </a:rPr>
              <a:t>-Proporcionado por Docker, Inc. Es parte de Docker Engine. Ofrece funciones avanzadas integrales.</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sz="1200" u="sng">
                <a:solidFill>
                  <a:schemeClr val="dk1"/>
                </a:solidFill>
                <a:latin typeface="Roboto"/>
                <a:ea typeface="Roboto"/>
                <a:cs typeface="Roboto"/>
                <a:sym typeface="Roboto"/>
              </a:rPr>
              <a:t>Amazon Elastic Container Service (ECS).</a:t>
            </a:r>
            <a:r>
              <a:rPr lang="en" sz="1200">
                <a:solidFill>
                  <a:schemeClr val="dk1"/>
                </a:solidFill>
                <a:latin typeface="Roboto"/>
                <a:ea typeface="Roboto"/>
                <a:cs typeface="Roboto"/>
                <a:sym typeface="Roboto"/>
              </a:rPr>
              <a:t>- Es un servicio alojado proporcionado por Amazon Web Services (AWS) para ejecutar contenedores Docker a escala en su infraestructura.</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sz="1200" u="sng">
                <a:solidFill>
                  <a:schemeClr val="dk1"/>
                </a:solidFill>
                <a:latin typeface="Roboto"/>
                <a:ea typeface="Roboto"/>
                <a:cs typeface="Roboto"/>
                <a:sym typeface="Roboto"/>
              </a:rPr>
              <a:t>Azure Container Instance (ACI).</a:t>
            </a:r>
            <a:r>
              <a:rPr lang="en" sz="1200">
                <a:solidFill>
                  <a:schemeClr val="dk1"/>
                </a:solidFill>
                <a:latin typeface="Roboto"/>
                <a:ea typeface="Roboto"/>
                <a:cs typeface="Roboto"/>
                <a:sym typeface="Roboto"/>
              </a:rPr>
              <a:t>- Servicio básico de orquestación de contenedores proporcionado por Microsoft Azure.</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sz="1200" u="sng">
                <a:solidFill>
                  <a:schemeClr val="dk1"/>
                </a:solidFill>
                <a:latin typeface="Roboto"/>
                <a:ea typeface="Roboto"/>
                <a:cs typeface="Roboto"/>
                <a:sym typeface="Roboto"/>
              </a:rPr>
              <a:t>Azure Service Fabric.</a:t>
            </a:r>
            <a:r>
              <a:rPr lang="en" sz="1200">
                <a:solidFill>
                  <a:schemeClr val="dk1"/>
                </a:solidFill>
                <a:latin typeface="Roboto"/>
                <a:ea typeface="Roboto"/>
                <a:cs typeface="Roboto"/>
                <a:sym typeface="Roboto"/>
              </a:rPr>
              <a:t>- Orquestador de contenedores de código abierto proporcionado por Microsoft Azure.</a:t>
            </a:r>
            <a:endParaRPr sz="1200">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sz="1200" u="sng">
                <a:solidFill>
                  <a:schemeClr val="dk1"/>
                </a:solidFill>
                <a:latin typeface="Roboto"/>
                <a:ea typeface="Roboto"/>
                <a:cs typeface="Roboto"/>
                <a:sym typeface="Roboto"/>
              </a:rPr>
              <a:t>Nomad.-</a:t>
            </a:r>
            <a:r>
              <a:rPr lang="en" sz="1200">
                <a:solidFill>
                  <a:schemeClr val="dk1"/>
                </a:solidFill>
                <a:latin typeface="Roboto"/>
                <a:ea typeface="Roboto"/>
                <a:cs typeface="Roboto"/>
                <a:sym typeface="Roboto"/>
              </a:rPr>
              <a:t> Orquestador de contenedores proporcionado por HashiCorp.</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9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6f1bce38b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6f1bce38b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6f1bce38b0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g6f1bce38b0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2" name="Shape 1592"/>
        <p:cNvGrpSpPr/>
        <p:nvPr/>
      </p:nvGrpSpPr>
      <p:grpSpPr>
        <a:xfrm>
          <a:off x="0" y="0"/>
          <a:ext cx="0" cy="0"/>
          <a:chOff x="0" y="0"/>
          <a:chExt cx="0" cy="0"/>
        </a:xfrm>
      </p:grpSpPr>
      <p:sp>
        <p:nvSpPr>
          <p:cNvPr id="1593" name="Google Shape;1593;g8715e7316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4" name="Google Shape;1594;g8715e73165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8715e73165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8715e73165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9" name="Shape 8429"/>
        <p:cNvGrpSpPr/>
        <p:nvPr/>
      </p:nvGrpSpPr>
      <p:grpSpPr>
        <a:xfrm>
          <a:off x="0" y="0"/>
          <a:ext cx="0" cy="0"/>
          <a:chOff x="0" y="0"/>
          <a:chExt cx="0" cy="0"/>
        </a:xfrm>
      </p:grpSpPr>
      <p:sp>
        <p:nvSpPr>
          <p:cNvPr id="8430" name="Google Shape;8430;g8715e73165_0_6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1" name="Google Shape;8431;g8715e73165_0_6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6" name="Shape 8856"/>
        <p:cNvGrpSpPr/>
        <p:nvPr/>
      </p:nvGrpSpPr>
      <p:grpSpPr>
        <a:xfrm>
          <a:off x="0" y="0"/>
          <a:ext cx="0" cy="0"/>
          <a:chOff x="0" y="0"/>
          <a:chExt cx="0" cy="0"/>
        </a:xfrm>
      </p:grpSpPr>
      <p:sp>
        <p:nvSpPr>
          <p:cNvPr id="8857" name="Google Shape;8857;g8715e73165_0_7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8" name="Google Shape;8858;g8715e73165_0_7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9" name="Shape 9019"/>
        <p:cNvGrpSpPr/>
        <p:nvPr/>
      </p:nvGrpSpPr>
      <p:grpSpPr>
        <a:xfrm>
          <a:off x="0" y="0"/>
          <a:ext cx="0" cy="0"/>
          <a:chOff x="0" y="0"/>
          <a:chExt cx="0" cy="0"/>
        </a:xfrm>
      </p:grpSpPr>
      <p:sp>
        <p:nvSpPr>
          <p:cNvPr id="9020" name="Google Shape;9020;g8715e73165_0_7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1" name="Google Shape;9021;g8715e73165_0_7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6f1ba423c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6f1ba423c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1" name="Shape 9421"/>
        <p:cNvGrpSpPr/>
        <p:nvPr/>
      </p:nvGrpSpPr>
      <p:grpSpPr>
        <a:xfrm>
          <a:off x="0" y="0"/>
          <a:ext cx="0" cy="0"/>
          <a:chOff x="0" y="0"/>
          <a:chExt cx="0" cy="0"/>
        </a:xfrm>
      </p:grpSpPr>
      <p:sp>
        <p:nvSpPr>
          <p:cNvPr id="9422" name="Google Shape;9422;g8715e73165_0_7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3" name="Google Shape;9423;g8715e73165_0_7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2" name="Shape 9792"/>
        <p:cNvGrpSpPr/>
        <p:nvPr/>
      </p:nvGrpSpPr>
      <p:grpSpPr>
        <a:xfrm>
          <a:off x="0" y="0"/>
          <a:ext cx="0" cy="0"/>
          <a:chOff x="0" y="0"/>
          <a:chExt cx="0" cy="0"/>
        </a:xfrm>
      </p:grpSpPr>
      <p:sp>
        <p:nvSpPr>
          <p:cNvPr id="9793" name="Google Shape;9793;g8715e73165_0_8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4" name="Google Shape;9794;g8715e73165_0_8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4" name="Shape 10094"/>
        <p:cNvGrpSpPr/>
        <p:nvPr/>
      </p:nvGrpSpPr>
      <p:grpSpPr>
        <a:xfrm>
          <a:off x="0" y="0"/>
          <a:ext cx="0" cy="0"/>
          <a:chOff x="0" y="0"/>
          <a:chExt cx="0" cy="0"/>
        </a:xfrm>
      </p:grpSpPr>
      <p:sp>
        <p:nvSpPr>
          <p:cNvPr id="10095" name="Google Shape;10095;g8715e73165_0_8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6" name="Google Shape;10096;g8715e73165_0_8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86" name="Shape 10386"/>
        <p:cNvGrpSpPr/>
        <p:nvPr/>
      </p:nvGrpSpPr>
      <p:grpSpPr>
        <a:xfrm>
          <a:off x="0" y="0"/>
          <a:ext cx="0" cy="0"/>
          <a:chOff x="0" y="0"/>
          <a:chExt cx="0" cy="0"/>
        </a:xfrm>
      </p:grpSpPr>
      <p:sp>
        <p:nvSpPr>
          <p:cNvPr id="10387" name="Google Shape;10387;g8715e73165_0_8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8" name="Google Shape;10388;g8715e73165_0_8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5" name="Shape 10745"/>
        <p:cNvGrpSpPr/>
        <p:nvPr/>
      </p:nvGrpSpPr>
      <p:grpSpPr>
        <a:xfrm>
          <a:off x="0" y="0"/>
          <a:ext cx="0" cy="0"/>
          <a:chOff x="0" y="0"/>
          <a:chExt cx="0" cy="0"/>
        </a:xfrm>
      </p:grpSpPr>
      <p:sp>
        <p:nvSpPr>
          <p:cNvPr id="10746" name="Google Shape;10746;g8715e73165_0_9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7" name="Google Shape;10747;g8715e73165_0_9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2" name="Shape 11162"/>
        <p:cNvGrpSpPr/>
        <p:nvPr/>
      </p:nvGrpSpPr>
      <p:grpSpPr>
        <a:xfrm>
          <a:off x="0" y="0"/>
          <a:ext cx="0" cy="0"/>
          <a:chOff x="0" y="0"/>
          <a:chExt cx="0" cy="0"/>
        </a:xfrm>
      </p:grpSpPr>
      <p:sp>
        <p:nvSpPr>
          <p:cNvPr id="11163" name="Google Shape;11163;g8715e73165_0_9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4" name="Google Shape;11164;g8715e73165_0_9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1" name="Shape 11501"/>
        <p:cNvGrpSpPr/>
        <p:nvPr/>
      </p:nvGrpSpPr>
      <p:grpSpPr>
        <a:xfrm>
          <a:off x="0" y="0"/>
          <a:ext cx="0" cy="0"/>
          <a:chOff x="0" y="0"/>
          <a:chExt cx="0" cy="0"/>
        </a:xfrm>
      </p:grpSpPr>
      <p:sp>
        <p:nvSpPr>
          <p:cNvPr id="11502" name="Google Shape;11502;g8715e73165_0_9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3" name="Google Shape;11503;g8715e73165_0_9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89" name="Shape 11689"/>
        <p:cNvGrpSpPr/>
        <p:nvPr/>
      </p:nvGrpSpPr>
      <p:grpSpPr>
        <a:xfrm>
          <a:off x="0" y="0"/>
          <a:ext cx="0" cy="0"/>
          <a:chOff x="0" y="0"/>
          <a:chExt cx="0" cy="0"/>
        </a:xfrm>
      </p:grpSpPr>
      <p:sp>
        <p:nvSpPr>
          <p:cNvPr id="11690" name="Google Shape;11690;g8715e73165_0_10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1" name="Google Shape;11691;g8715e73165_0_10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6ed1d3ee59_0_10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6ed1d3ee59_0_10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 escritorio remoto es un software que permite a clientes conectarse a servidores de manera remota a través de internet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6ed1d3ee59_0_100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6ed1d3ee59_0_10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d89b1f7fd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d89b1f7fd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33333"/>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d8db9c735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d8db9c735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33333"/>
              </a:solidFill>
              <a:highlight>
                <a:srgbClr val="FFFFFF"/>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d8db9c7359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d8db9c7359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d8db9c7359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d8db9c7359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Los contenedores se tratan de empaquetados de software que contienen todo lo necesario para ser ejecutados de manera independiente.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Estos incluyen la aplicación y todas sus dependencias necesarias para la ejecución.</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Los mismos, al estar aislados y contener todas las dependencias necesarias, solucionan el problema bastante frecuente de que en la computadora de un desarrollador la aplicación funciona pero en otras no. Esto en general se debe a diferentes versiones de las dependencias o diferencias en las configuraciones. Con los contenedores esto no sucede ya que las versiones de las imágenes y la configuración del contenedor se establecen al momento de crearlo.</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Si bien existen diferentes servicios de contenedores, el más popular por gran diferencia es Docker.</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Para crear y ejecutar contenedores, se siguen 3 pasos:</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Primero se crea el script donde se establece qué imágen base se necesita para correr nuestra aplicación (si por ejemplo programamos en JavaScript seguramente necesitaremos Node como imagen base). Se especifican además los pasos para copiar los archivos de nuestra PC al contenedor, instalar en él las dependencias, etc. En docker este script se llama Dockerfile. La imagen de la derecha es un ejemplo de Dockerfile.</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Una vez que tenemos el script terminado, se construye la imagen. Esto no es más que ejecutar un simple comando (docker build). </a:t>
            </a:r>
            <a:r>
              <a:rPr lang="en">
                <a:solidFill>
                  <a:srgbClr val="2D2842"/>
                </a:solidFill>
              </a:rPr>
              <a:t>La imagen resultante se puede subir a un repositorio de imágenes como DockerHub, que es el que estuvimos viendo cuando hicimos la actividad de este tema, para que cualquiera la pueda descargar y usar.</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Finalmente, solo queda correr la imagen anteriormente creada. Nuevamente se trata solo de ejecutar un comando (docker run). Con esto se crea el contenedor que ejecuta dicha imagen.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d8b9431b0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d8b9431b0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Hoy en día los contenedores se utilizan masivamente y esto se debe a las grandes ventajas que proporcionan: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La configuración es rápida y se realiza una sola vez (al crear la imagen). Luego todos los contenedores que ejecuten esa imagen tendrán la misma configuración.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En cuanto al tamaño, los contenedores son muy pequeños en comparación a las máquinas virtuales ya que solo contienen lo estrictamente necesario para ejecutarse. Por ejemplo, la imagen de Alpine, que es una distribución de Linux tiene solo 5 megas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Permiten el despliegue rápido de aplicaciones en cualquier entorno.</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La isolación: cada contenedor es independiente de los demás. Esto significa que las aplicaciones se ejecutan en un entorno aislado.</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Fiabilidad: las imágenes no pueden ser modificadas una vez creadas. Esta característica junto con la isolación dan lugar a que si la aplicación funciona en un lugar, funciona en todos.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Herramientas para la gestión de múltiples contenedores. Esto hace referencia a que en general, en un servidor físico se despliegan muchos contenedores para atender a las diferentes peticiones de los usuarios en simultáneo. De esta manera, al tener una gran cantidad de contenedores ejecutándose, resulta complejo administrarlos. Pero para facilitar esta tarea existen los orquestadores que vamos a ver a continuación.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507800" y="1366863"/>
            <a:ext cx="4128300" cy="1857900"/>
          </a:xfrm>
          <a:prstGeom prst="rect">
            <a:avLst/>
          </a:prstGeom>
        </p:spPr>
        <p:txBody>
          <a:bodyPr anchorCtr="0" anchor="b" bIns="91425" lIns="91425" spcFirstLastPara="1" rIns="91425" wrap="square" tIns="91425">
            <a:noAutofit/>
          </a:bodyPr>
          <a:lstStyle>
            <a:lvl1pPr lvl="0" algn="ctr">
              <a:spcBef>
                <a:spcPts val="0"/>
              </a:spcBef>
              <a:spcAft>
                <a:spcPts val="0"/>
              </a:spcAft>
              <a:buSzPts val="5300"/>
              <a:buNone/>
              <a:defRPr sz="36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10" name="Google Shape;10;p2"/>
          <p:cNvSpPr txBox="1"/>
          <p:nvPr>
            <p:ph idx="1" type="subTitle"/>
          </p:nvPr>
        </p:nvSpPr>
        <p:spPr>
          <a:xfrm>
            <a:off x="3489300" y="3110330"/>
            <a:ext cx="2165400" cy="666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flipH="1" rot="-5400000">
            <a:off x="8273618" y="344514"/>
            <a:ext cx="351173" cy="351750"/>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1115684" y="691895"/>
            <a:ext cx="3605211" cy="4226616"/>
            <a:chOff x="-1115684" y="691895"/>
            <a:chExt cx="3605211" cy="4226616"/>
          </a:xfrm>
        </p:grpSpPr>
        <p:sp>
          <p:nvSpPr>
            <p:cNvPr id="13" name="Google Shape;13;p2"/>
            <p:cNvSpPr/>
            <p:nvPr/>
          </p:nvSpPr>
          <p:spPr>
            <a:xfrm>
              <a:off x="-899915" y="1096911"/>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11020" y="2105577"/>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01945" y="2842785"/>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42239" y="200389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115684" y="1250254"/>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019791" y="1118048"/>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592890" y="2498503"/>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495265" y="691895"/>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331113" y="1527771"/>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692235" y="721769"/>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534862" y="1736804"/>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003628" y="1398581"/>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rot="10800000">
            <a:off x="7282491" y="1289856"/>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0800000">
            <a:off x="7633470" y="1021404"/>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0800000">
            <a:off x="7561999" y="221771"/>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0800000">
            <a:off x="7122433" y="88080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0800000">
            <a:off x="8040857" y="1679083"/>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0800000">
            <a:off x="7908284" y="3814501"/>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0800000">
            <a:off x="7198584" y="2297136"/>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0800000">
            <a:off x="7482468" y="4289974"/>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0800000">
            <a:off x="6646591" y="34541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0800000">
            <a:off x="6907317" y="3882285"/>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0800000">
            <a:off x="7264673" y="3066895"/>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0800000">
            <a:off x="6926786" y="353565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22478" y="4453642"/>
            <a:ext cx="344659" cy="345244"/>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1"/>
        </a:solidFill>
      </p:bgPr>
    </p:bg>
    <p:spTree>
      <p:nvGrpSpPr>
        <p:cNvPr id="199" name="Shape 199"/>
        <p:cNvGrpSpPr/>
        <p:nvPr/>
      </p:nvGrpSpPr>
      <p:grpSpPr>
        <a:xfrm>
          <a:off x="0" y="0"/>
          <a:ext cx="0" cy="0"/>
          <a:chOff x="0" y="0"/>
          <a:chExt cx="0" cy="0"/>
        </a:xfrm>
      </p:grpSpPr>
      <p:sp>
        <p:nvSpPr>
          <p:cNvPr id="200" name="Google Shape;200;p11"/>
          <p:cNvSpPr txBox="1"/>
          <p:nvPr>
            <p:ph hasCustomPrompt="1" type="title"/>
          </p:nvPr>
        </p:nvSpPr>
        <p:spPr>
          <a:xfrm>
            <a:off x="646560" y="1787700"/>
            <a:ext cx="7953900" cy="1241100"/>
          </a:xfrm>
          <a:prstGeom prst="rect">
            <a:avLst/>
          </a:prstGeom>
        </p:spPr>
        <p:txBody>
          <a:bodyPr anchorCtr="0" anchor="ctr" bIns="91425" lIns="91425" spcFirstLastPara="1" rIns="91425" wrap="square" tIns="91425">
            <a:noAutofit/>
          </a:bodyPr>
          <a:lstStyle>
            <a:lvl1pPr lvl="0" algn="ctr">
              <a:spcBef>
                <a:spcPts val="1000"/>
              </a:spcBef>
              <a:spcAft>
                <a:spcPts val="0"/>
              </a:spcAft>
              <a:buClr>
                <a:srgbClr val="FFFFFF"/>
              </a:buClr>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01" name="Google Shape;201;p11"/>
          <p:cNvSpPr txBox="1"/>
          <p:nvPr>
            <p:ph idx="1" type="subTitle"/>
          </p:nvPr>
        </p:nvSpPr>
        <p:spPr>
          <a:xfrm>
            <a:off x="322075" y="2952600"/>
            <a:ext cx="7953900" cy="4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800">
                <a:solidFill>
                  <a:srgbClr val="FFFFFF"/>
                </a:solidFill>
              </a:defRPr>
            </a:lvl1pPr>
            <a:lvl2pPr lvl="1" rtl="0" algn="r">
              <a:lnSpc>
                <a:spcPct val="100000"/>
              </a:lnSpc>
              <a:spcBef>
                <a:spcPts val="0"/>
              </a:spcBef>
              <a:spcAft>
                <a:spcPts val="0"/>
              </a:spcAft>
              <a:buNone/>
              <a:defRPr sz="1800">
                <a:solidFill>
                  <a:srgbClr val="FFFFFF"/>
                </a:solidFill>
              </a:defRPr>
            </a:lvl2pPr>
            <a:lvl3pPr lvl="2" rtl="0" algn="r">
              <a:lnSpc>
                <a:spcPct val="100000"/>
              </a:lnSpc>
              <a:spcBef>
                <a:spcPts val="0"/>
              </a:spcBef>
              <a:spcAft>
                <a:spcPts val="0"/>
              </a:spcAft>
              <a:buNone/>
              <a:defRPr sz="1800">
                <a:solidFill>
                  <a:srgbClr val="FFFFFF"/>
                </a:solidFill>
              </a:defRPr>
            </a:lvl3pPr>
            <a:lvl4pPr lvl="3" rtl="0" algn="r">
              <a:lnSpc>
                <a:spcPct val="100000"/>
              </a:lnSpc>
              <a:spcBef>
                <a:spcPts val="0"/>
              </a:spcBef>
              <a:spcAft>
                <a:spcPts val="0"/>
              </a:spcAft>
              <a:buNone/>
              <a:defRPr sz="1800">
                <a:solidFill>
                  <a:srgbClr val="FFFFFF"/>
                </a:solidFill>
              </a:defRPr>
            </a:lvl4pPr>
            <a:lvl5pPr lvl="4" rtl="0" algn="r">
              <a:lnSpc>
                <a:spcPct val="100000"/>
              </a:lnSpc>
              <a:spcBef>
                <a:spcPts val="0"/>
              </a:spcBef>
              <a:spcAft>
                <a:spcPts val="0"/>
              </a:spcAft>
              <a:buNone/>
              <a:defRPr sz="1800">
                <a:solidFill>
                  <a:srgbClr val="FFFFFF"/>
                </a:solidFill>
              </a:defRPr>
            </a:lvl5pPr>
            <a:lvl6pPr lvl="5" rtl="0" algn="r">
              <a:lnSpc>
                <a:spcPct val="100000"/>
              </a:lnSpc>
              <a:spcBef>
                <a:spcPts val="0"/>
              </a:spcBef>
              <a:spcAft>
                <a:spcPts val="0"/>
              </a:spcAft>
              <a:buNone/>
              <a:defRPr sz="1800">
                <a:solidFill>
                  <a:srgbClr val="FFFFFF"/>
                </a:solidFill>
              </a:defRPr>
            </a:lvl6pPr>
            <a:lvl7pPr lvl="6" rtl="0" algn="r">
              <a:lnSpc>
                <a:spcPct val="100000"/>
              </a:lnSpc>
              <a:spcBef>
                <a:spcPts val="0"/>
              </a:spcBef>
              <a:spcAft>
                <a:spcPts val="0"/>
              </a:spcAft>
              <a:buNone/>
              <a:defRPr sz="1800">
                <a:solidFill>
                  <a:srgbClr val="FFFFFF"/>
                </a:solidFill>
              </a:defRPr>
            </a:lvl7pPr>
            <a:lvl8pPr lvl="7" rtl="0" algn="r">
              <a:lnSpc>
                <a:spcPct val="100000"/>
              </a:lnSpc>
              <a:spcBef>
                <a:spcPts val="0"/>
              </a:spcBef>
              <a:spcAft>
                <a:spcPts val="0"/>
              </a:spcAft>
              <a:buNone/>
              <a:defRPr sz="1800">
                <a:solidFill>
                  <a:srgbClr val="FFFFFF"/>
                </a:solidFill>
              </a:defRPr>
            </a:lvl8pPr>
            <a:lvl9pPr lvl="8" rtl="0" algn="r">
              <a:lnSpc>
                <a:spcPct val="100000"/>
              </a:lnSpc>
              <a:spcBef>
                <a:spcPts val="0"/>
              </a:spcBef>
              <a:spcAft>
                <a:spcPts val="0"/>
              </a:spcAft>
              <a:buNone/>
              <a:defRPr sz="1800">
                <a:solidFill>
                  <a:srgbClr val="FFFFFF"/>
                </a:solidFill>
              </a:defRPr>
            </a:lvl9pPr>
          </a:lstStyle>
          <a:p/>
        </p:txBody>
      </p:sp>
      <p:grpSp>
        <p:nvGrpSpPr>
          <p:cNvPr id="202" name="Google Shape;202;p11"/>
          <p:cNvGrpSpPr/>
          <p:nvPr/>
        </p:nvGrpSpPr>
        <p:grpSpPr>
          <a:xfrm rot="10800000">
            <a:off x="-1785271" y="3956935"/>
            <a:ext cx="7132466" cy="3259144"/>
            <a:chOff x="3735491" y="-2049669"/>
            <a:chExt cx="7132466" cy="3259144"/>
          </a:xfrm>
        </p:grpSpPr>
        <p:sp>
          <p:nvSpPr>
            <p:cNvPr id="203" name="Google Shape;203;p11"/>
            <p:cNvSpPr/>
            <p:nvPr/>
          </p:nvSpPr>
          <p:spPr>
            <a:xfrm rot="10800000">
              <a:off x="7187491" y="-1599444"/>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rot="10800000">
              <a:off x="7538470" y="-1867896"/>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rot="10800000">
              <a:off x="6431472" y="-1602866"/>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rot="10800000">
              <a:off x="7027433" y="-2008497"/>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rot="10800000">
              <a:off x="7945857" y="-1210217"/>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rot="10800000">
              <a:off x="7813284" y="925201"/>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rot="10800000">
              <a:off x="8349143" y="1051061"/>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rot="10800000">
              <a:off x="6551591" y="5648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rot="10800000">
              <a:off x="5915067" y="564835"/>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rot="10800000">
              <a:off x="7169673" y="177595"/>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rot="10800000">
              <a:off x="6831786" y="64635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1"/>
            <p:cNvSpPr/>
            <p:nvPr/>
          </p:nvSpPr>
          <p:spPr>
            <a:xfrm rot="10800000">
              <a:off x="5139866" y="-2049669"/>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rot="10800000">
              <a:off x="4050221" y="-1229334"/>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rot="10800000">
              <a:off x="4830010" y="-1809110"/>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rot="10800000">
              <a:off x="5829169" y="-1574530"/>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rot="10800000">
              <a:off x="5326884" y="925201"/>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rot="10800000">
              <a:off x="5020791" y="94987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rot="10800000">
              <a:off x="4561925" y="439857"/>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rot="10800000">
              <a:off x="4356211" y="72320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rot="10800000">
              <a:off x="8612033" y="-1532397"/>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rot="10800000">
              <a:off x="3995436" y="14540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rot="10800000">
              <a:off x="3735491" y="5648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 name="Google Shape;225;p11"/>
          <p:cNvGrpSpPr/>
          <p:nvPr/>
        </p:nvGrpSpPr>
        <p:grpSpPr>
          <a:xfrm>
            <a:off x="3796754" y="-2072572"/>
            <a:ext cx="7132466" cy="3259144"/>
            <a:chOff x="3735491" y="-2049669"/>
            <a:chExt cx="7132466" cy="3259144"/>
          </a:xfrm>
        </p:grpSpPr>
        <p:sp>
          <p:nvSpPr>
            <p:cNvPr id="226" name="Google Shape;226;p11"/>
            <p:cNvSpPr/>
            <p:nvPr/>
          </p:nvSpPr>
          <p:spPr>
            <a:xfrm rot="10800000">
              <a:off x="7187491" y="-1599444"/>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rot="10800000">
              <a:off x="7538470" y="-1867896"/>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rot="10800000">
              <a:off x="6431472" y="-1602866"/>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rot="10800000">
              <a:off x="7027433" y="-2008497"/>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rot="10800000">
              <a:off x="7945857" y="-1210217"/>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rot="10800000">
              <a:off x="7813284" y="925201"/>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rot="10800000">
              <a:off x="8349143" y="1051061"/>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rot="10800000">
              <a:off x="6551591" y="5648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rot="10800000">
              <a:off x="5915067" y="564835"/>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rot="10800000">
              <a:off x="7169673" y="177595"/>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rot="10800000">
              <a:off x="6831786" y="64635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rot="10800000">
              <a:off x="5139866" y="-2049669"/>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rot="10800000">
              <a:off x="4050221" y="-1229334"/>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rot="10800000">
              <a:off x="4830010" y="-1809110"/>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rot="10800000">
              <a:off x="5829169" y="-1574530"/>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rot="10800000">
              <a:off x="5326884" y="925201"/>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rot="10800000">
              <a:off x="5020791" y="94987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rot="10800000">
              <a:off x="4561925" y="439857"/>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rot="10800000">
              <a:off x="4356211" y="72320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rot="10800000">
              <a:off x="8612033" y="-1532397"/>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rot="10800000">
              <a:off x="3995436" y="14540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rot="10800000">
              <a:off x="3735491" y="5648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48" name="Shape 2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
    <p:spTree>
      <p:nvGrpSpPr>
        <p:cNvPr id="249" name="Shape 249"/>
        <p:cNvGrpSpPr/>
        <p:nvPr/>
      </p:nvGrpSpPr>
      <p:grpSpPr>
        <a:xfrm>
          <a:off x="0" y="0"/>
          <a:ext cx="0" cy="0"/>
          <a:chOff x="0" y="0"/>
          <a:chExt cx="0" cy="0"/>
        </a:xfrm>
      </p:grpSpPr>
      <p:sp>
        <p:nvSpPr>
          <p:cNvPr id="250" name="Google Shape;250;p13"/>
          <p:cNvSpPr/>
          <p:nvPr/>
        </p:nvSpPr>
        <p:spPr>
          <a:xfrm>
            <a:off x="1558077" y="-3023649"/>
            <a:ext cx="6027980" cy="6027980"/>
          </a:xfrm>
          <a:custGeom>
            <a:rect b="b" l="l" r="r" t="t"/>
            <a:pathLst>
              <a:path extrusionOk="0" h="12229" w="12229">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13"/>
          <p:cNvGrpSpPr/>
          <p:nvPr/>
        </p:nvGrpSpPr>
        <p:grpSpPr>
          <a:xfrm rot="10800000">
            <a:off x="7153294" y="1416875"/>
            <a:ext cx="3605211" cy="3567585"/>
            <a:chOff x="-1115684" y="691895"/>
            <a:chExt cx="3605211" cy="3567585"/>
          </a:xfrm>
        </p:grpSpPr>
        <p:sp>
          <p:nvSpPr>
            <p:cNvPr id="252" name="Google Shape;252;p13"/>
            <p:cNvSpPr/>
            <p:nvPr/>
          </p:nvSpPr>
          <p:spPr>
            <a:xfrm>
              <a:off x="-899915" y="1096911"/>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3"/>
            <p:cNvSpPr/>
            <p:nvPr/>
          </p:nvSpPr>
          <p:spPr>
            <a:xfrm>
              <a:off x="-511020" y="2105577"/>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3"/>
            <p:cNvSpPr/>
            <p:nvPr/>
          </p:nvSpPr>
          <p:spPr>
            <a:xfrm>
              <a:off x="-242239" y="200389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a:off x="-1115684" y="1250254"/>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
            <p:cNvSpPr/>
            <p:nvPr/>
          </p:nvSpPr>
          <p:spPr>
            <a:xfrm>
              <a:off x="1019791" y="1118048"/>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3"/>
            <p:cNvSpPr/>
            <p:nvPr/>
          </p:nvSpPr>
          <p:spPr>
            <a:xfrm>
              <a:off x="1592890" y="2498503"/>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3"/>
            <p:cNvSpPr/>
            <p:nvPr/>
          </p:nvSpPr>
          <p:spPr>
            <a:xfrm>
              <a:off x="1495265" y="691895"/>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2331113" y="1527771"/>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1534862" y="1736804"/>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2003628" y="1398581"/>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3"/>
          <p:cNvGrpSpPr/>
          <p:nvPr/>
        </p:nvGrpSpPr>
        <p:grpSpPr>
          <a:xfrm rot="10800000">
            <a:off x="-1496684" y="989497"/>
            <a:ext cx="3651827" cy="3549464"/>
            <a:chOff x="7253877" y="1275092"/>
            <a:chExt cx="3651827" cy="3549464"/>
          </a:xfrm>
        </p:grpSpPr>
        <p:sp>
          <p:nvSpPr>
            <p:cNvPr id="263" name="Google Shape;263;p13"/>
            <p:cNvSpPr/>
            <p:nvPr/>
          </p:nvSpPr>
          <p:spPr>
            <a:xfrm>
              <a:off x="7758579" y="1886464"/>
              <a:ext cx="2742439" cy="2742439"/>
            </a:xfrm>
            <a:custGeom>
              <a:rect b="b" l="l" r="r" t="t"/>
              <a:pathLst>
                <a:path extrusionOk="0" h="97310" w="9731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8774291" y="2251545"/>
              <a:ext cx="1974381" cy="1974720"/>
            </a:xfrm>
            <a:custGeom>
              <a:rect b="b" l="l" r="r" t="t"/>
              <a:pathLst>
                <a:path extrusionOk="0" h="70069" w="70057">
                  <a:moveTo>
                    <a:pt x="7716" y="1"/>
                  </a:moveTo>
                  <a:lnTo>
                    <a:pt x="0" y="7728"/>
                  </a:lnTo>
                  <a:lnTo>
                    <a:pt x="62342" y="70069"/>
                  </a:lnTo>
                  <a:lnTo>
                    <a:pt x="70057" y="62341"/>
                  </a:lnTo>
                  <a:lnTo>
                    <a:pt x="7716"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8656176" y="1728414"/>
              <a:ext cx="2249527" cy="2249865"/>
            </a:xfrm>
            <a:custGeom>
              <a:rect b="b" l="l" r="r" t="t"/>
              <a:pathLst>
                <a:path extrusionOk="0" h="79832" w="7982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7928014" y="2654532"/>
              <a:ext cx="2170024" cy="2170024"/>
            </a:xfrm>
            <a:custGeom>
              <a:rect b="b" l="l" r="r" t="t"/>
              <a:pathLst>
                <a:path extrusionOk="0" h="76999" w="76999">
                  <a:moveTo>
                    <a:pt x="5871" y="1"/>
                  </a:moveTo>
                  <a:lnTo>
                    <a:pt x="1" y="5871"/>
                  </a:lnTo>
                  <a:lnTo>
                    <a:pt x="71129" y="76998"/>
                  </a:lnTo>
                  <a:lnTo>
                    <a:pt x="76999" y="71128"/>
                  </a:lnTo>
                  <a:lnTo>
                    <a:pt x="5871"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7788425" y="2514971"/>
              <a:ext cx="205394" cy="205704"/>
            </a:xfrm>
            <a:custGeom>
              <a:rect b="b" l="l" r="r" t="t"/>
              <a:pathLst>
                <a:path extrusionOk="0" h="7299" w="7288">
                  <a:moveTo>
                    <a:pt x="3644" y="0"/>
                  </a:moveTo>
                  <a:lnTo>
                    <a:pt x="1" y="3643"/>
                  </a:lnTo>
                  <a:lnTo>
                    <a:pt x="3644" y="7298"/>
                  </a:lnTo>
                  <a:lnTo>
                    <a:pt x="7287" y="3643"/>
                  </a:lnTo>
                  <a:lnTo>
                    <a:pt x="3644"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a:off x="7253877" y="2102232"/>
              <a:ext cx="139278" cy="139278"/>
            </a:xfrm>
            <a:custGeom>
              <a:rect b="b" l="l" r="r" t="t"/>
              <a:pathLst>
                <a:path extrusionOk="0" h="4942" w="4942">
                  <a:moveTo>
                    <a:pt x="2465" y="0"/>
                  </a:moveTo>
                  <a:lnTo>
                    <a:pt x="0" y="2465"/>
                  </a:lnTo>
                  <a:lnTo>
                    <a:pt x="2465" y="4941"/>
                  </a:lnTo>
                  <a:lnTo>
                    <a:pt x="4941" y="2465"/>
                  </a:lnTo>
                  <a:lnTo>
                    <a:pt x="2465"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
            <p:cNvSpPr/>
            <p:nvPr/>
          </p:nvSpPr>
          <p:spPr>
            <a:xfrm>
              <a:off x="8202516" y="1275092"/>
              <a:ext cx="139278" cy="139278"/>
            </a:xfrm>
            <a:custGeom>
              <a:rect b="b" l="l" r="r" t="t"/>
              <a:pathLst>
                <a:path extrusionOk="0" h="4942" w="4942">
                  <a:moveTo>
                    <a:pt x="2477" y="1"/>
                  </a:moveTo>
                  <a:lnTo>
                    <a:pt x="0" y="2477"/>
                  </a:lnTo>
                  <a:lnTo>
                    <a:pt x="2477" y="4942"/>
                  </a:lnTo>
                  <a:lnTo>
                    <a:pt x="4941" y="2477"/>
                  </a:lnTo>
                  <a:lnTo>
                    <a:pt x="2477"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3"/>
            <p:cNvSpPr/>
            <p:nvPr/>
          </p:nvSpPr>
          <p:spPr>
            <a:xfrm>
              <a:off x="7396513" y="1524398"/>
              <a:ext cx="530536" cy="530874"/>
            </a:xfrm>
            <a:custGeom>
              <a:rect b="b" l="l" r="r" t="t"/>
              <a:pathLst>
                <a:path extrusionOk="0" h="18837" w="18825">
                  <a:moveTo>
                    <a:pt x="9418" y="1"/>
                  </a:moveTo>
                  <a:lnTo>
                    <a:pt x="0" y="9419"/>
                  </a:lnTo>
                  <a:lnTo>
                    <a:pt x="9418" y="18837"/>
                  </a:lnTo>
                  <a:lnTo>
                    <a:pt x="18824" y="9419"/>
                  </a:lnTo>
                  <a:lnTo>
                    <a:pt x="9418"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3"/>
            <p:cNvSpPr/>
            <p:nvPr/>
          </p:nvSpPr>
          <p:spPr>
            <a:xfrm>
              <a:off x="8400473" y="1878094"/>
              <a:ext cx="333230" cy="333202"/>
            </a:xfrm>
            <a:custGeom>
              <a:rect b="b" l="l" r="r" t="t"/>
              <a:pathLst>
                <a:path extrusionOk="0" h="11823" w="11824">
                  <a:moveTo>
                    <a:pt x="5918" y="0"/>
                  </a:moveTo>
                  <a:lnTo>
                    <a:pt x="1" y="5906"/>
                  </a:lnTo>
                  <a:lnTo>
                    <a:pt x="5918" y="11823"/>
                  </a:lnTo>
                  <a:lnTo>
                    <a:pt x="11824" y="5906"/>
                  </a:lnTo>
                  <a:lnTo>
                    <a:pt x="5918"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3"/>
            <p:cNvSpPr/>
            <p:nvPr/>
          </p:nvSpPr>
          <p:spPr>
            <a:xfrm>
              <a:off x="8057543" y="1534826"/>
              <a:ext cx="221148" cy="221148"/>
            </a:xfrm>
            <a:custGeom>
              <a:rect b="b" l="l" r="r" t="t"/>
              <a:pathLst>
                <a:path extrusionOk="0" h="7847" w="7847">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13"/>
          <p:cNvSpPr txBox="1"/>
          <p:nvPr>
            <p:ph type="title"/>
          </p:nvPr>
        </p:nvSpPr>
        <p:spPr>
          <a:xfrm>
            <a:off x="2436925" y="3212355"/>
            <a:ext cx="4242300" cy="11652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0000"/>
              </a:buClr>
              <a:buSzPts val="3000"/>
              <a:buNone/>
              <a:defRPr sz="3500"/>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p:txBody>
      </p:sp>
      <p:sp>
        <p:nvSpPr>
          <p:cNvPr id="274" name="Google Shape;274;p13"/>
          <p:cNvSpPr txBox="1"/>
          <p:nvPr>
            <p:ph hasCustomPrompt="1" idx="2" type="title"/>
          </p:nvPr>
        </p:nvSpPr>
        <p:spPr>
          <a:xfrm>
            <a:off x="2854900" y="365712"/>
            <a:ext cx="3434400" cy="1289400"/>
          </a:xfrm>
          <a:prstGeom prst="rect">
            <a:avLst/>
          </a:prstGeom>
        </p:spPr>
        <p:txBody>
          <a:bodyPr anchorCtr="0" anchor="b" bIns="91425" lIns="91425" spcFirstLastPara="1" rIns="91425" wrap="square" tIns="91425">
            <a:noAutofit/>
          </a:bodyPr>
          <a:lstStyle>
            <a:lvl1pPr lvl="0" rtl="0" algn="ctr">
              <a:lnSpc>
                <a:spcPct val="80000"/>
              </a:lnSpc>
              <a:spcBef>
                <a:spcPts val="0"/>
              </a:spcBef>
              <a:spcAft>
                <a:spcPts val="0"/>
              </a:spcAft>
              <a:buSzPts val="4400"/>
              <a:buNone/>
              <a:defRPr sz="80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
    <p:spTree>
      <p:nvGrpSpPr>
        <p:cNvPr id="275" name="Shape 275"/>
        <p:cNvGrpSpPr/>
        <p:nvPr/>
      </p:nvGrpSpPr>
      <p:grpSpPr>
        <a:xfrm>
          <a:off x="0" y="0"/>
          <a:ext cx="0" cy="0"/>
          <a:chOff x="0" y="0"/>
          <a:chExt cx="0" cy="0"/>
        </a:xfrm>
      </p:grpSpPr>
      <p:sp>
        <p:nvSpPr>
          <p:cNvPr id="276" name="Google Shape;276;p14"/>
          <p:cNvSpPr/>
          <p:nvPr/>
        </p:nvSpPr>
        <p:spPr>
          <a:xfrm>
            <a:off x="1558077" y="2114976"/>
            <a:ext cx="6027980" cy="6027980"/>
          </a:xfrm>
          <a:custGeom>
            <a:rect b="b" l="l" r="r" t="t"/>
            <a:pathLst>
              <a:path extrusionOk="0" h="12229" w="12229">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 name="Google Shape;277;p14"/>
          <p:cNvGrpSpPr/>
          <p:nvPr/>
        </p:nvGrpSpPr>
        <p:grpSpPr>
          <a:xfrm>
            <a:off x="-1496684" y="152395"/>
            <a:ext cx="3605211" cy="3567585"/>
            <a:chOff x="-1115684" y="691895"/>
            <a:chExt cx="3605211" cy="3567585"/>
          </a:xfrm>
        </p:grpSpPr>
        <p:sp>
          <p:nvSpPr>
            <p:cNvPr id="278" name="Google Shape;278;p14"/>
            <p:cNvSpPr/>
            <p:nvPr/>
          </p:nvSpPr>
          <p:spPr>
            <a:xfrm>
              <a:off x="-899915" y="1096911"/>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511020" y="2105577"/>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242239" y="200389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1115684" y="1250254"/>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4"/>
            <p:cNvSpPr/>
            <p:nvPr/>
          </p:nvSpPr>
          <p:spPr>
            <a:xfrm>
              <a:off x="1019791" y="1118048"/>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a:off x="1592890" y="2498503"/>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1495265" y="691895"/>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2331113" y="1527771"/>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1534862" y="1736804"/>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a:off x="2003628" y="1398581"/>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14"/>
          <p:cNvGrpSpPr/>
          <p:nvPr/>
        </p:nvGrpSpPr>
        <p:grpSpPr>
          <a:xfrm>
            <a:off x="7106678" y="597894"/>
            <a:ext cx="3651827" cy="3549464"/>
            <a:chOff x="7253877" y="1275092"/>
            <a:chExt cx="3651827" cy="3549464"/>
          </a:xfrm>
        </p:grpSpPr>
        <p:sp>
          <p:nvSpPr>
            <p:cNvPr id="289" name="Google Shape;289;p14"/>
            <p:cNvSpPr/>
            <p:nvPr/>
          </p:nvSpPr>
          <p:spPr>
            <a:xfrm>
              <a:off x="7758579" y="1886464"/>
              <a:ext cx="2742439" cy="2742439"/>
            </a:xfrm>
            <a:custGeom>
              <a:rect b="b" l="l" r="r" t="t"/>
              <a:pathLst>
                <a:path extrusionOk="0" h="97310" w="9731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8774291" y="2251545"/>
              <a:ext cx="1974381" cy="1974720"/>
            </a:xfrm>
            <a:custGeom>
              <a:rect b="b" l="l" r="r" t="t"/>
              <a:pathLst>
                <a:path extrusionOk="0" h="70069" w="70057">
                  <a:moveTo>
                    <a:pt x="7716" y="1"/>
                  </a:moveTo>
                  <a:lnTo>
                    <a:pt x="0" y="7728"/>
                  </a:lnTo>
                  <a:lnTo>
                    <a:pt x="62342" y="70069"/>
                  </a:lnTo>
                  <a:lnTo>
                    <a:pt x="70057" y="62341"/>
                  </a:lnTo>
                  <a:lnTo>
                    <a:pt x="7716"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8656176" y="1728414"/>
              <a:ext cx="2249527" cy="2249865"/>
            </a:xfrm>
            <a:custGeom>
              <a:rect b="b" l="l" r="r" t="t"/>
              <a:pathLst>
                <a:path extrusionOk="0" h="79832" w="7982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7928014" y="2654532"/>
              <a:ext cx="2170024" cy="2170024"/>
            </a:xfrm>
            <a:custGeom>
              <a:rect b="b" l="l" r="r" t="t"/>
              <a:pathLst>
                <a:path extrusionOk="0" h="76999" w="76999">
                  <a:moveTo>
                    <a:pt x="5871" y="1"/>
                  </a:moveTo>
                  <a:lnTo>
                    <a:pt x="1" y="5871"/>
                  </a:lnTo>
                  <a:lnTo>
                    <a:pt x="71129" y="76998"/>
                  </a:lnTo>
                  <a:lnTo>
                    <a:pt x="76999" y="71128"/>
                  </a:lnTo>
                  <a:lnTo>
                    <a:pt x="5871"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7788425" y="2514971"/>
              <a:ext cx="205394" cy="205704"/>
            </a:xfrm>
            <a:custGeom>
              <a:rect b="b" l="l" r="r" t="t"/>
              <a:pathLst>
                <a:path extrusionOk="0" h="7299" w="7288">
                  <a:moveTo>
                    <a:pt x="3644" y="0"/>
                  </a:moveTo>
                  <a:lnTo>
                    <a:pt x="1" y="3643"/>
                  </a:lnTo>
                  <a:lnTo>
                    <a:pt x="3644" y="7298"/>
                  </a:lnTo>
                  <a:lnTo>
                    <a:pt x="7287" y="3643"/>
                  </a:lnTo>
                  <a:lnTo>
                    <a:pt x="3644"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7253877" y="2102232"/>
              <a:ext cx="139278" cy="139278"/>
            </a:xfrm>
            <a:custGeom>
              <a:rect b="b" l="l" r="r" t="t"/>
              <a:pathLst>
                <a:path extrusionOk="0" h="4942" w="4942">
                  <a:moveTo>
                    <a:pt x="2465" y="0"/>
                  </a:moveTo>
                  <a:lnTo>
                    <a:pt x="0" y="2465"/>
                  </a:lnTo>
                  <a:lnTo>
                    <a:pt x="2465" y="4941"/>
                  </a:lnTo>
                  <a:lnTo>
                    <a:pt x="4941" y="2465"/>
                  </a:lnTo>
                  <a:lnTo>
                    <a:pt x="2465"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8202516" y="1275092"/>
              <a:ext cx="139278" cy="139278"/>
            </a:xfrm>
            <a:custGeom>
              <a:rect b="b" l="l" r="r" t="t"/>
              <a:pathLst>
                <a:path extrusionOk="0" h="4942" w="4942">
                  <a:moveTo>
                    <a:pt x="2477" y="1"/>
                  </a:moveTo>
                  <a:lnTo>
                    <a:pt x="0" y="2477"/>
                  </a:lnTo>
                  <a:lnTo>
                    <a:pt x="2477" y="4942"/>
                  </a:lnTo>
                  <a:lnTo>
                    <a:pt x="4941" y="2477"/>
                  </a:lnTo>
                  <a:lnTo>
                    <a:pt x="2477"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7396513" y="1524398"/>
              <a:ext cx="530536" cy="530874"/>
            </a:xfrm>
            <a:custGeom>
              <a:rect b="b" l="l" r="r" t="t"/>
              <a:pathLst>
                <a:path extrusionOk="0" h="18837" w="18825">
                  <a:moveTo>
                    <a:pt x="9418" y="1"/>
                  </a:moveTo>
                  <a:lnTo>
                    <a:pt x="0" y="9419"/>
                  </a:lnTo>
                  <a:lnTo>
                    <a:pt x="9418" y="18837"/>
                  </a:lnTo>
                  <a:lnTo>
                    <a:pt x="18824" y="9419"/>
                  </a:lnTo>
                  <a:lnTo>
                    <a:pt x="9418"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8400473" y="1878094"/>
              <a:ext cx="333230" cy="333202"/>
            </a:xfrm>
            <a:custGeom>
              <a:rect b="b" l="l" r="r" t="t"/>
              <a:pathLst>
                <a:path extrusionOk="0" h="11823" w="11824">
                  <a:moveTo>
                    <a:pt x="5918" y="0"/>
                  </a:moveTo>
                  <a:lnTo>
                    <a:pt x="1" y="5906"/>
                  </a:lnTo>
                  <a:lnTo>
                    <a:pt x="5918" y="11823"/>
                  </a:lnTo>
                  <a:lnTo>
                    <a:pt x="11824" y="5906"/>
                  </a:lnTo>
                  <a:lnTo>
                    <a:pt x="5918"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8057543" y="1534826"/>
              <a:ext cx="221148" cy="221148"/>
            </a:xfrm>
            <a:custGeom>
              <a:rect b="b" l="l" r="r" t="t"/>
              <a:pathLst>
                <a:path extrusionOk="0" h="7847" w="7847">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 name="Google Shape;299;p14"/>
          <p:cNvSpPr txBox="1"/>
          <p:nvPr>
            <p:ph type="title"/>
          </p:nvPr>
        </p:nvSpPr>
        <p:spPr>
          <a:xfrm>
            <a:off x="2436925" y="692900"/>
            <a:ext cx="4242300" cy="11652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0000"/>
              </a:buClr>
              <a:buSzPts val="3000"/>
              <a:buNone/>
              <a:defRPr sz="3500"/>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p:txBody>
      </p:sp>
      <p:sp>
        <p:nvSpPr>
          <p:cNvPr id="300" name="Google Shape;300;p14"/>
          <p:cNvSpPr txBox="1"/>
          <p:nvPr>
            <p:ph hasCustomPrompt="1" idx="2" type="title"/>
          </p:nvPr>
        </p:nvSpPr>
        <p:spPr>
          <a:xfrm>
            <a:off x="2854900" y="3554285"/>
            <a:ext cx="3434400" cy="1289400"/>
          </a:xfrm>
          <a:prstGeom prst="rect">
            <a:avLst/>
          </a:prstGeom>
        </p:spPr>
        <p:txBody>
          <a:bodyPr anchorCtr="0" anchor="b" bIns="91425" lIns="91425" spcFirstLastPara="1" rIns="91425" wrap="square" tIns="91425">
            <a:noAutofit/>
          </a:bodyPr>
          <a:lstStyle>
            <a:lvl1pPr lvl="0" rtl="0" algn="ctr">
              <a:lnSpc>
                <a:spcPct val="80000"/>
              </a:lnSpc>
              <a:spcBef>
                <a:spcPts val="0"/>
              </a:spcBef>
              <a:spcAft>
                <a:spcPts val="0"/>
              </a:spcAft>
              <a:buSzPts val="4400"/>
              <a:buNone/>
              <a:defRPr sz="80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3_1">
    <p:spTree>
      <p:nvGrpSpPr>
        <p:cNvPr id="301" name="Shape 301"/>
        <p:cNvGrpSpPr/>
        <p:nvPr/>
      </p:nvGrpSpPr>
      <p:grpSpPr>
        <a:xfrm>
          <a:off x="0" y="0"/>
          <a:ext cx="0" cy="0"/>
          <a:chOff x="0" y="0"/>
          <a:chExt cx="0" cy="0"/>
        </a:xfrm>
      </p:grpSpPr>
      <p:sp>
        <p:nvSpPr>
          <p:cNvPr id="302" name="Google Shape;302;p15"/>
          <p:cNvSpPr txBox="1"/>
          <p:nvPr>
            <p:ph idx="1" type="subTitle"/>
          </p:nvPr>
        </p:nvSpPr>
        <p:spPr>
          <a:xfrm>
            <a:off x="6072125" y="3570874"/>
            <a:ext cx="2377200" cy="1048200"/>
          </a:xfrm>
          <a:prstGeom prst="rect">
            <a:avLst/>
          </a:prstGeom>
          <a:noFill/>
        </p:spPr>
        <p:txBody>
          <a:bodyPr anchorCtr="0" anchor="ctr" bIns="91425" lIns="91425" spcFirstLastPara="1" rIns="91425" wrap="square" tIns="1527025">
            <a:noAutofit/>
          </a:bodyPr>
          <a:lstStyle>
            <a:lvl1pPr lvl="0" rtl="0" algn="ctr">
              <a:lnSpc>
                <a:spcPct val="100000"/>
              </a:lnSpc>
              <a:spcBef>
                <a:spcPts val="0"/>
              </a:spcBef>
              <a:spcAft>
                <a:spcPts val="0"/>
              </a:spcAft>
              <a:buSzPts val="1400"/>
              <a:buNone/>
              <a:defRPr b="0"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303" name="Google Shape;303;p15"/>
          <p:cNvSpPr txBox="1"/>
          <p:nvPr>
            <p:ph idx="2" type="subTitle"/>
          </p:nvPr>
        </p:nvSpPr>
        <p:spPr>
          <a:xfrm>
            <a:off x="3383463" y="3570874"/>
            <a:ext cx="2377200" cy="1048200"/>
          </a:xfrm>
          <a:prstGeom prst="rect">
            <a:avLst/>
          </a:prstGeom>
          <a:noFill/>
        </p:spPr>
        <p:txBody>
          <a:bodyPr anchorCtr="0" anchor="ctr" bIns="91425" lIns="91425" spcFirstLastPara="1" rIns="91425" wrap="square" tIns="1527025">
            <a:noAutofit/>
          </a:bodyPr>
          <a:lstStyle>
            <a:lvl1pPr lvl="0" rtl="0" algn="ctr">
              <a:lnSpc>
                <a:spcPct val="100000"/>
              </a:lnSpc>
              <a:spcBef>
                <a:spcPts val="0"/>
              </a:spcBef>
              <a:spcAft>
                <a:spcPts val="0"/>
              </a:spcAft>
              <a:buSzPts val="1400"/>
              <a:buNone/>
              <a:defRPr b="0"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304" name="Google Shape;304;p15"/>
          <p:cNvSpPr txBox="1"/>
          <p:nvPr>
            <p:ph idx="3" type="subTitle"/>
          </p:nvPr>
        </p:nvSpPr>
        <p:spPr>
          <a:xfrm>
            <a:off x="694800" y="3570924"/>
            <a:ext cx="2377200" cy="1048200"/>
          </a:xfrm>
          <a:prstGeom prst="rect">
            <a:avLst/>
          </a:prstGeom>
          <a:noFill/>
        </p:spPr>
        <p:txBody>
          <a:bodyPr anchorCtr="0" anchor="ctr" bIns="91425" lIns="91425" spcFirstLastPara="1" rIns="91425" wrap="square" tIns="1527025">
            <a:noAutofit/>
          </a:bodyPr>
          <a:lstStyle>
            <a:lvl1pPr lvl="0" rtl="0" algn="ctr">
              <a:lnSpc>
                <a:spcPct val="100000"/>
              </a:lnSpc>
              <a:spcBef>
                <a:spcPts val="0"/>
              </a:spcBef>
              <a:spcAft>
                <a:spcPts val="0"/>
              </a:spcAft>
              <a:buSzPts val="1400"/>
              <a:buNone/>
              <a:defRPr b="0"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305" name="Google Shape;305;p15"/>
          <p:cNvSpPr txBox="1"/>
          <p:nvPr>
            <p:ph idx="4" type="subTitle"/>
          </p:nvPr>
        </p:nvSpPr>
        <p:spPr>
          <a:xfrm>
            <a:off x="942251" y="2332599"/>
            <a:ext cx="1899000" cy="47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Krona One"/>
                <a:ea typeface="Krona One"/>
                <a:cs typeface="Krona One"/>
                <a:sym typeface="Krona One"/>
              </a:defRPr>
            </a:lvl1pPr>
            <a:lvl2pPr lvl="1" rtl="0" algn="ctr">
              <a:lnSpc>
                <a:spcPct val="100000"/>
              </a:lnSpc>
              <a:spcBef>
                <a:spcPts val="0"/>
              </a:spcBef>
              <a:spcAft>
                <a:spcPts val="0"/>
              </a:spcAft>
              <a:buNone/>
              <a:defRPr sz="1800">
                <a:solidFill>
                  <a:schemeClr val="dk1"/>
                </a:solidFill>
                <a:latin typeface="Krona One"/>
                <a:ea typeface="Krona One"/>
                <a:cs typeface="Krona One"/>
                <a:sym typeface="Krona One"/>
              </a:defRPr>
            </a:lvl2pPr>
            <a:lvl3pPr lvl="2" rtl="0" algn="ctr">
              <a:lnSpc>
                <a:spcPct val="100000"/>
              </a:lnSpc>
              <a:spcBef>
                <a:spcPts val="0"/>
              </a:spcBef>
              <a:spcAft>
                <a:spcPts val="0"/>
              </a:spcAft>
              <a:buNone/>
              <a:defRPr sz="1800">
                <a:solidFill>
                  <a:schemeClr val="dk1"/>
                </a:solidFill>
                <a:latin typeface="Krona One"/>
                <a:ea typeface="Krona One"/>
                <a:cs typeface="Krona One"/>
                <a:sym typeface="Krona One"/>
              </a:defRPr>
            </a:lvl3pPr>
            <a:lvl4pPr lvl="3" rtl="0" algn="ctr">
              <a:lnSpc>
                <a:spcPct val="100000"/>
              </a:lnSpc>
              <a:spcBef>
                <a:spcPts val="0"/>
              </a:spcBef>
              <a:spcAft>
                <a:spcPts val="0"/>
              </a:spcAft>
              <a:buNone/>
              <a:defRPr sz="1800">
                <a:solidFill>
                  <a:schemeClr val="dk1"/>
                </a:solidFill>
                <a:latin typeface="Krona One"/>
                <a:ea typeface="Krona One"/>
                <a:cs typeface="Krona One"/>
                <a:sym typeface="Krona One"/>
              </a:defRPr>
            </a:lvl4pPr>
            <a:lvl5pPr lvl="4" rtl="0" algn="ctr">
              <a:lnSpc>
                <a:spcPct val="100000"/>
              </a:lnSpc>
              <a:spcBef>
                <a:spcPts val="0"/>
              </a:spcBef>
              <a:spcAft>
                <a:spcPts val="0"/>
              </a:spcAft>
              <a:buNone/>
              <a:defRPr sz="1800">
                <a:solidFill>
                  <a:schemeClr val="dk1"/>
                </a:solidFill>
                <a:latin typeface="Krona One"/>
                <a:ea typeface="Krona One"/>
                <a:cs typeface="Krona One"/>
                <a:sym typeface="Krona One"/>
              </a:defRPr>
            </a:lvl5pPr>
            <a:lvl6pPr lvl="5" rtl="0" algn="ctr">
              <a:lnSpc>
                <a:spcPct val="100000"/>
              </a:lnSpc>
              <a:spcBef>
                <a:spcPts val="0"/>
              </a:spcBef>
              <a:spcAft>
                <a:spcPts val="0"/>
              </a:spcAft>
              <a:buNone/>
              <a:defRPr sz="1800">
                <a:solidFill>
                  <a:schemeClr val="dk1"/>
                </a:solidFill>
                <a:latin typeface="Krona One"/>
                <a:ea typeface="Krona One"/>
                <a:cs typeface="Krona One"/>
                <a:sym typeface="Krona One"/>
              </a:defRPr>
            </a:lvl6pPr>
            <a:lvl7pPr lvl="6" rtl="0" algn="ctr">
              <a:lnSpc>
                <a:spcPct val="100000"/>
              </a:lnSpc>
              <a:spcBef>
                <a:spcPts val="0"/>
              </a:spcBef>
              <a:spcAft>
                <a:spcPts val="0"/>
              </a:spcAft>
              <a:buNone/>
              <a:defRPr sz="1800">
                <a:solidFill>
                  <a:schemeClr val="dk1"/>
                </a:solidFill>
                <a:latin typeface="Krona One"/>
                <a:ea typeface="Krona One"/>
                <a:cs typeface="Krona One"/>
                <a:sym typeface="Krona One"/>
              </a:defRPr>
            </a:lvl7pPr>
            <a:lvl8pPr lvl="7" rtl="0" algn="ctr">
              <a:lnSpc>
                <a:spcPct val="100000"/>
              </a:lnSpc>
              <a:spcBef>
                <a:spcPts val="0"/>
              </a:spcBef>
              <a:spcAft>
                <a:spcPts val="0"/>
              </a:spcAft>
              <a:buNone/>
              <a:defRPr sz="1800">
                <a:solidFill>
                  <a:schemeClr val="dk1"/>
                </a:solidFill>
                <a:latin typeface="Krona One"/>
                <a:ea typeface="Krona One"/>
                <a:cs typeface="Krona One"/>
                <a:sym typeface="Krona One"/>
              </a:defRPr>
            </a:lvl8pPr>
            <a:lvl9pPr lvl="8" rtl="0" algn="ctr">
              <a:lnSpc>
                <a:spcPct val="100000"/>
              </a:lnSpc>
              <a:spcBef>
                <a:spcPts val="0"/>
              </a:spcBef>
              <a:spcAft>
                <a:spcPts val="0"/>
              </a:spcAft>
              <a:buNone/>
              <a:defRPr sz="1800">
                <a:solidFill>
                  <a:schemeClr val="dk1"/>
                </a:solidFill>
                <a:latin typeface="Krona One"/>
                <a:ea typeface="Krona One"/>
                <a:cs typeface="Krona One"/>
                <a:sym typeface="Krona One"/>
              </a:defRPr>
            </a:lvl9pPr>
          </a:lstStyle>
          <a:p/>
        </p:txBody>
      </p:sp>
      <p:sp>
        <p:nvSpPr>
          <p:cNvPr id="306" name="Google Shape;306;p15"/>
          <p:cNvSpPr txBox="1"/>
          <p:nvPr>
            <p:ph idx="5" type="subTitle"/>
          </p:nvPr>
        </p:nvSpPr>
        <p:spPr>
          <a:xfrm>
            <a:off x="3622500" y="2332599"/>
            <a:ext cx="1899000" cy="47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Krona One"/>
                <a:ea typeface="Krona One"/>
                <a:cs typeface="Krona One"/>
                <a:sym typeface="Krona One"/>
              </a:defRPr>
            </a:lvl1pPr>
            <a:lvl2pPr lvl="1" rtl="0" algn="ctr">
              <a:lnSpc>
                <a:spcPct val="100000"/>
              </a:lnSpc>
              <a:spcBef>
                <a:spcPts val="0"/>
              </a:spcBef>
              <a:spcAft>
                <a:spcPts val="0"/>
              </a:spcAft>
              <a:buNone/>
              <a:defRPr sz="1800">
                <a:solidFill>
                  <a:schemeClr val="dk1"/>
                </a:solidFill>
                <a:latin typeface="Krona One"/>
                <a:ea typeface="Krona One"/>
                <a:cs typeface="Krona One"/>
                <a:sym typeface="Krona One"/>
              </a:defRPr>
            </a:lvl2pPr>
            <a:lvl3pPr lvl="2" rtl="0" algn="ctr">
              <a:lnSpc>
                <a:spcPct val="100000"/>
              </a:lnSpc>
              <a:spcBef>
                <a:spcPts val="0"/>
              </a:spcBef>
              <a:spcAft>
                <a:spcPts val="0"/>
              </a:spcAft>
              <a:buNone/>
              <a:defRPr sz="1800">
                <a:solidFill>
                  <a:schemeClr val="dk1"/>
                </a:solidFill>
                <a:latin typeface="Krona One"/>
                <a:ea typeface="Krona One"/>
                <a:cs typeface="Krona One"/>
                <a:sym typeface="Krona One"/>
              </a:defRPr>
            </a:lvl3pPr>
            <a:lvl4pPr lvl="3" rtl="0" algn="ctr">
              <a:lnSpc>
                <a:spcPct val="100000"/>
              </a:lnSpc>
              <a:spcBef>
                <a:spcPts val="0"/>
              </a:spcBef>
              <a:spcAft>
                <a:spcPts val="0"/>
              </a:spcAft>
              <a:buNone/>
              <a:defRPr sz="1800">
                <a:solidFill>
                  <a:schemeClr val="dk1"/>
                </a:solidFill>
                <a:latin typeface="Krona One"/>
                <a:ea typeface="Krona One"/>
                <a:cs typeface="Krona One"/>
                <a:sym typeface="Krona One"/>
              </a:defRPr>
            </a:lvl4pPr>
            <a:lvl5pPr lvl="4" rtl="0" algn="ctr">
              <a:lnSpc>
                <a:spcPct val="100000"/>
              </a:lnSpc>
              <a:spcBef>
                <a:spcPts val="0"/>
              </a:spcBef>
              <a:spcAft>
                <a:spcPts val="0"/>
              </a:spcAft>
              <a:buNone/>
              <a:defRPr sz="1800">
                <a:solidFill>
                  <a:schemeClr val="dk1"/>
                </a:solidFill>
                <a:latin typeface="Krona One"/>
                <a:ea typeface="Krona One"/>
                <a:cs typeface="Krona One"/>
                <a:sym typeface="Krona One"/>
              </a:defRPr>
            </a:lvl5pPr>
            <a:lvl6pPr lvl="5" rtl="0" algn="ctr">
              <a:lnSpc>
                <a:spcPct val="100000"/>
              </a:lnSpc>
              <a:spcBef>
                <a:spcPts val="0"/>
              </a:spcBef>
              <a:spcAft>
                <a:spcPts val="0"/>
              </a:spcAft>
              <a:buNone/>
              <a:defRPr sz="1800">
                <a:solidFill>
                  <a:schemeClr val="dk1"/>
                </a:solidFill>
                <a:latin typeface="Krona One"/>
                <a:ea typeface="Krona One"/>
                <a:cs typeface="Krona One"/>
                <a:sym typeface="Krona One"/>
              </a:defRPr>
            </a:lvl6pPr>
            <a:lvl7pPr lvl="6" rtl="0" algn="ctr">
              <a:lnSpc>
                <a:spcPct val="100000"/>
              </a:lnSpc>
              <a:spcBef>
                <a:spcPts val="0"/>
              </a:spcBef>
              <a:spcAft>
                <a:spcPts val="0"/>
              </a:spcAft>
              <a:buNone/>
              <a:defRPr sz="1800">
                <a:solidFill>
                  <a:schemeClr val="dk1"/>
                </a:solidFill>
                <a:latin typeface="Krona One"/>
                <a:ea typeface="Krona One"/>
                <a:cs typeface="Krona One"/>
                <a:sym typeface="Krona One"/>
              </a:defRPr>
            </a:lvl7pPr>
            <a:lvl8pPr lvl="7" rtl="0" algn="ctr">
              <a:lnSpc>
                <a:spcPct val="100000"/>
              </a:lnSpc>
              <a:spcBef>
                <a:spcPts val="0"/>
              </a:spcBef>
              <a:spcAft>
                <a:spcPts val="0"/>
              </a:spcAft>
              <a:buNone/>
              <a:defRPr sz="1800">
                <a:solidFill>
                  <a:schemeClr val="dk1"/>
                </a:solidFill>
                <a:latin typeface="Krona One"/>
                <a:ea typeface="Krona One"/>
                <a:cs typeface="Krona One"/>
                <a:sym typeface="Krona One"/>
              </a:defRPr>
            </a:lvl8pPr>
            <a:lvl9pPr lvl="8" rtl="0" algn="ctr">
              <a:lnSpc>
                <a:spcPct val="100000"/>
              </a:lnSpc>
              <a:spcBef>
                <a:spcPts val="0"/>
              </a:spcBef>
              <a:spcAft>
                <a:spcPts val="0"/>
              </a:spcAft>
              <a:buNone/>
              <a:defRPr sz="1800">
                <a:solidFill>
                  <a:schemeClr val="dk1"/>
                </a:solidFill>
                <a:latin typeface="Krona One"/>
                <a:ea typeface="Krona One"/>
                <a:cs typeface="Krona One"/>
                <a:sym typeface="Krona One"/>
              </a:defRPr>
            </a:lvl9pPr>
          </a:lstStyle>
          <a:p/>
        </p:txBody>
      </p:sp>
      <p:sp>
        <p:nvSpPr>
          <p:cNvPr id="307" name="Google Shape;307;p15"/>
          <p:cNvSpPr txBox="1"/>
          <p:nvPr>
            <p:ph idx="6" type="subTitle"/>
          </p:nvPr>
        </p:nvSpPr>
        <p:spPr>
          <a:xfrm>
            <a:off x="6317950" y="2332599"/>
            <a:ext cx="1899000" cy="47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800">
                <a:solidFill>
                  <a:schemeClr val="dk1"/>
                </a:solidFill>
                <a:latin typeface="Krona One"/>
                <a:ea typeface="Krona One"/>
                <a:cs typeface="Krona One"/>
                <a:sym typeface="Krona One"/>
              </a:defRPr>
            </a:lvl1pPr>
            <a:lvl2pPr lvl="1" rtl="0" algn="ctr">
              <a:lnSpc>
                <a:spcPct val="100000"/>
              </a:lnSpc>
              <a:spcBef>
                <a:spcPts val="0"/>
              </a:spcBef>
              <a:spcAft>
                <a:spcPts val="0"/>
              </a:spcAft>
              <a:buNone/>
              <a:defRPr sz="1800">
                <a:solidFill>
                  <a:schemeClr val="dk1"/>
                </a:solidFill>
                <a:latin typeface="Krona One"/>
                <a:ea typeface="Krona One"/>
                <a:cs typeface="Krona One"/>
                <a:sym typeface="Krona One"/>
              </a:defRPr>
            </a:lvl2pPr>
            <a:lvl3pPr lvl="2" rtl="0" algn="ctr">
              <a:lnSpc>
                <a:spcPct val="100000"/>
              </a:lnSpc>
              <a:spcBef>
                <a:spcPts val="0"/>
              </a:spcBef>
              <a:spcAft>
                <a:spcPts val="0"/>
              </a:spcAft>
              <a:buNone/>
              <a:defRPr sz="1800">
                <a:solidFill>
                  <a:schemeClr val="dk1"/>
                </a:solidFill>
                <a:latin typeface="Krona One"/>
                <a:ea typeface="Krona One"/>
                <a:cs typeface="Krona One"/>
                <a:sym typeface="Krona One"/>
              </a:defRPr>
            </a:lvl3pPr>
            <a:lvl4pPr lvl="3" rtl="0" algn="ctr">
              <a:lnSpc>
                <a:spcPct val="100000"/>
              </a:lnSpc>
              <a:spcBef>
                <a:spcPts val="0"/>
              </a:spcBef>
              <a:spcAft>
                <a:spcPts val="0"/>
              </a:spcAft>
              <a:buNone/>
              <a:defRPr sz="1800">
                <a:solidFill>
                  <a:schemeClr val="dk1"/>
                </a:solidFill>
                <a:latin typeface="Krona One"/>
                <a:ea typeface="Krona One"/>
                <a:cs typeface="Krona One"/>
                <a:sym typeface="Krona One"/>
              </a:defRPr>
            </a:lvl4pPr>
            <a:lvl5pPr lvl="4" rtl="0" algn="ctr">
              <a:lnSpc>
                <a:spcPct val="100000"/>
              </a:lnSpc>
              <a:spcBef>
                <a:spcPts val="0"/>
              </a:spcBef>
              <a:spcAft>
                <a:spcPts val="0"/>
              </a:spcAft>
              <a:buNone/>
              <a:defRPr sz="1800">
                <a:solidFill>
                  <a:schemeClr val="dk1"/>
                </a:solidFill>
                <a:latin typeface="Krona One"/>
                <a:ea typeface="Krona One"/>
                <a:cs typeface="Krona One"/>
                <a:sym typeface="Krona One"/>
              </a:defRPr>
            </a:lvl5pPr>
            <a:lvl6pPr lvl="5" rtl="0" algn="ctr">
              <a:lnSpc>
                <a:spcPct val="100000"/>
              </a:lnSpc>
              <a:spcBef>
                <a:spcPts val="0"/>
              </a:spcBef>
              <a:spcAft>
                <a:spcPts val="0"/>
              </a:spcAft>
              <a:buNone/>
              <a:defRPr sz="1800">
                <a:solidFill>
                  <a:schemeClr val="dk1"/>
                </a:solidFill>
                <a:latin typeface="Krona One"/>
                <a:ea typeface="Krona One"/>
                <a:cs typeface="Krona One"/>
                <a:sym typeface="Krona One"/>
              </a:defRPr>
            </a:lvl6pPr>
            <a:lvl7pPr lvl="6" rtl="0" algn="ctr">
              <a:lnSpc>
                <a:spcPct val="100000"/>
              </a:lnSpc>
              <a:spcBef>
                <a:spcPts val="0"/>
              </a:spcBef>
              <a:spcAft>
                <a:spcPts val="0"/>
              </a:spcAft>
              <a:buNone/>
              <a:defRPr sz="1800">
                <a:solidFill>
                  <a:schemeClr val="dk1"/>
                </a:solidFill>
                <a:latin typeface="Krona One"/>
                <a:ea typeface="Krona One"/>
                <a:cs typeface="Krona One"/>
                <a:sym typeface="Krona One"/>
              </a:defRPr>
            </a:lvl7pPr>
            <a:lvl8pPr lvl="7" rtl="0" algn="ctr">
              <a:lnSpc>
                <a:spcPct val="100000"/>
              </a:lnSpc>
              <a:spcBef>
                <a:spcPts val="0"/>
              </a:spcBef>
              <a:spcAft>
                <a:spcPts val="0"/>
              </a:spcAft>
              <a:buNone/>
              <a:defRPr sz="1800">
                <a:solidFill>
                  <a:schemeClr val="dk1"/>
                </a:solidFill>
                <a:latin typeface="Krona One"/>
                <a:ea typeface="Krona One"/>
                <a:cs typeface="Krona One"/>
                <a:sym typeface="Krona One"/>
              </a:defRPr>
            </a:lvl8pPr>
            <a:lvl9pPr lvl="8" rtl="0" algn="ctr">
              <a:lnSpc>
                <a:spcPct val="100000"/>
              </a:lnSpc>
              <a:spcBef>
                <a:spcPts val="0"/>
              </a:spcBef>
              <a:spcAft>
                <a:spcPts val="0"/>
              </a:spcAft>
              <a:buNone/>
              <a:defRPr sz="1800">
                <a:solidFill>
                  <a:schemeClr val="dk1"/>
                </a:solidFill>
                <a:latin typeface="Krona One"/>
                <a:ea typeface="Krona One"/>
                <a:cs typeface="Krona One"/>
                <a:sym typeface="Krona One"/>
              </a:defRPr>
            </a:lvl9pPr>
          </a:lstStyle>
          <a:p/>
        </p:txBody>
      </p:sp>
      <p:sp>
        <p:nvSpPr>
          <p:cNvPr id="308" name="Google Shape;308;p15"/>
          <p:cNvSpPr txBox="1"/>
          <p:nvPr>
            <p:ph type="title"/>
          </p:nvPr>
        </p:nvSpPr>
        <p:spPr>
          <a:xfrm>
            <a:off x="599100" y="523881"/>
            <a:ext cx="7945800" cy="67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09" name="Google Shape;309;p15"/>
          <p:cNvGrpSpPr/>
          <p:nvPr/>
        </p:nvGrpSpPr>
        <p:grpSpPr>
          <a:xfrm>
            <a:off x="-1363232" y="-1987376"/>
            <a:ext cx="2461634" cy="2888224"/>
            <a:chOff x="-1363232" y="-1987376"/>
            <a:chExt cx="2461634" cy="2888224"/>
          </a:xfrm>
        </p:grpSpPr>
        <p:grpSp>
          <p:nvGrpSpPr>
            <p:cNvPr id="310" name="Google Shape;310;p15"/>
            <p:cNvGrpSpPr/>
            <p:nvPr/>
          </p:nvGrpSpPr>
          <p:grpSpPr>
            <a:xfrm>
              <a:off x="-1363232" y="-1987376"/>
              <a:ext cx="2461634" cy="2888224"/>
              <a:chOff x="4031305" y="-3343476"/>
              <a:chExt cx="2461634" cy="2888224"/>
            </a:xfrm>
          </p:grpSpPr>
          <p:sp>
            <p:nvSpPr>
              <p:cNvPr id="311" name="Google Shape;311;p15"/>
              <p:cNvSpPr/>
              <p:nvPr/>
            </p:nvSpPr>
            <p:spPr>
              <a:xfrm flipH="1" rot="10800000">
                <a:off x="4131013" y="-2837925"/>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flipH="1" rot="10800000">
                <a:off x="4031305" y="-3343476"/>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flipH="1" rot="10800000">
                <a:off x="6287233" y="-1104828"/>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flipH="1" rot="10800000">
                <a:off x="6287235" y="-661294"/>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15"/>
            <p:cNvSpPr/>
            <p:nvPr/>
          </p:nvSpPr>
          <p:spPr>
            <a:xfrm flipH="1" rot="10800000">
              <a:off x="277195" y="694797"/>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5"/>
          <p:cNvGrpSpPr/>
          <p:nvPr/>
        </p:nvGrpSpPr>
        <p:grpSpPr>
          <a:xfrm flipH="1">
            <a:off x="7716930" y="-1639701"/>
            <a:ext cx="3249384" cy="2581771"/>
            <a:chOff x="-1787107" y="-1639701"/>
            <a:chExt cx="3249384" cy="2581771"/>
          </a:xfrm>
        </p:grpSpPr>
        <p:grpSp>
          <p:nvGrpSpPr>
            <p:cNvPr id="317" name="Google Shape;317;p15"/>
            <p:cNvGrpSpPr/>
            <p:nvPr/>
          </p:nvGrpSpPr>
          <p:grpSpPr>
            <a:xfrm>
              <a:off x="-1787107" y="-1639701"/>
              <a:ext cx="3249384" cy="2581771"/>
              <a:chOff x="3607430" y="-2995801"/>
              <a:chExt cx="3249384" cy="2581771"/>
            </a:xfrm>
          </p:grpSpPr>
          <p:sp>
            <p:nvSpPr>
              <p:cNvPr id="318" name="Google Shape;318;p15"/>
              <p:cNvSpPr/>
              <p:nvPr/>
            </p:nvSpPr>
            <p:spPr>
              <a:xfrm flipH="1" rot="10800000">
                <a:off x="4312013" y="-2753525"/>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flipH="1" rot="10800000">
                <a:off x="3607430" y="-2995801"/>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flipH="1" rot="10800000">
                <a:off x="6045333" y="-572416"/>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flipH="1" rot="10800000">
                <a:off x="6651110" y="-1079244"/>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15"/>
            <p:cNvSpPr/>
            <p:nvPr/>
          </p:nvSpPr>
          <p:spPr>
            <a:xfrm flipH="1" rot="10800000">
              <a:off x="277195" y="694797"/>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2_1">
    <p:spTree>
      <p:nvGrpSpPr>
        <p:cNvPr id="323" name="Shape 323"/>
        <p:cNvGrpSpPr/>
        <p:nvPr/>
      </p:nvGrpSpPr>
      <p:grpSpPr>
        <a:xfrm>
          <a:off x="0" y="0"/>
          <a:ext cx="0" cy="0"/>
          <a:chOff x="0" y="0"/>
          <a:chExt cx="0" cy="0"/>
        </a:xfrm>
      </p:grpSpPr>
      <p:sp>
        <p:nvSpPr>
          <p:cNvPr id="324" name="Google Shape;324;p16"/>
          <p:cNvSpPr txBox="1"/>
          <p:nvPr>
            <p:ph type="title"/>
          </p:nvPr>
        </p:nvSpPr>
        <p:spPr>
          <a:xfrm>
            <a:off x="601875" y="535822"/>
            <a:ext cx="7943100" cy="64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5" name="Google Shape;325;p16"/>
          <p:cNvSpPr txBox="1"/>
          <p:nvPr>
            <p:ph idx="1" type="subTitle"/>
          </p:nvPr>
        </p:nvSpPr>
        <p:spPr>
          <a:xfrm>
            <a:off x="2540350" y="3092175"/>
            <a:ext cx="1899000" cy="4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0" sz="1400">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b="0" sz="1400">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b="0" sz="1400">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b="0" sz="1400">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b="0" sz="1400">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b="0" sz="1400">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b="0" sz="1400">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b="0" sz="1400">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b="0" sz="1400">
                <a:solidFill>
                  <a:schemeClr val="accent2"/>
                </a:solidFill>
                <a:latin typeface="Krona One"/>
                <a:ea typeface="Krona One"/>
                <a:cs typeface="Krona One"/>
                <a:sym typeface="Krona One"/>
              </a:defRPr>
            </a:lvl9pPr>
          </a:lstStyle>
          <a:p/>
        </p:txBody>
      </p:sp>
      <p:sp>
        <p:nvSpPr>
          <p:cNvPr id="326" name="Google Shape;326;p16"/>
          <p:cNvSpPr txBox="1"/>
          <p:nvPr>
            <p:ph idx="2" type="subTitle"/>
          </p:nvPr>
        </p:nvSpPr>
        <p:spPr>
          <a:xfrm>
            <a:off x="449475" y="3092175"/>
            <a:ext cx="1899000" cy="405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0" sz="1400">
                <a:solidFill>
                  <a:schemeClr val="accent2"/>
                </a:solidFill>
                <a:latin typeface="Krona One"/>
                <a:ea typeface="Krona One"/>
                <a:cs typeface="Krona One"/>
                <a:sym typeface="Krona One"/>
              </a:defRPr>
            </a:lvl1pPr>
            <a:lvl2pPr lvl="1" rtl="0" algn="ctr">
              <a:spcBef>
                <a:spcPts val="1600"/>
              </a:spcBef>
              <a:spcAft>
                <a:spcPts val="0"/>
              </a:spcAft>
              <a:buNone/>
              <a:defRPr b="0" sz="1400">
                <a:solidFill>
                  <a:schemeClr val="accent2"/>
                </a:solidFill>
                <a:latin typeface="Krona One"/>
                <a:ea typeface="Krona One"/>
                <a:cs typeface="Krona One"/>
                <a:sym typeface="Krona One"/>
              </a:defRPr>
            </a:lvl2pPr>
            <a:lvl3pPr lvl="2" rtl="0" algn="ctr">
              <a:spcBef>
                <a:spcPts val="1600"/>
              </a:spcBef>
              <a:spcAft>
                <a:spcPts val="0"/>
              </a:spcAft>
              <a:buNone/>
              <a:defRPr b="0" sz="1400">
                <a:solidFill>
                  <a:schemeClr val="accent2"/>
                </a:solidFill>
                <a:latin typeface="Krona One"/>
                <a:ea typeface="Krona One"/>
                <a:cs typeface="Krona One"/>
                <a:sym typeface="Krona One"/>
              </a:defRPr>
            </a:lvl3pPr>
            <a:lvl4pPr lvl="3" rtl="0" algn="ctr">
              <a:spcBef>
                <a:spcPts val="1600"/>
              </a:spcBef>
              <a:spcAft>
                <a:spcPts val="0"/>
              </a:spcAft>
              <a:buNone/>
              <a:defRPr b="0" sz="1400">
                <a:solidFill>
                  <a:schemeClr val="accent2"/>
                </a:solidFill>
                <a:latin typeface="Krona One"/>
                <a:ea typeface="Krona One"/>
                <a:cs typeface="Krona One"/>
                <a:sym typeface="Krona One"/>
              </a:defRPr>
            </a:lvl4pPr>
            <a:lvl5pPr lvl="4" rtl="0" algn="ctr">
              <a:spcBef>
                <a:spcPts val="1600"/>
              </a:spcBef>
              <a:spcAft>
                <a:spcPts val="0"/>
              </a:spcAft>
              <a:buNone/>
              <a:defRPr b="0" sz="1400">
                <a:solidFill>
                  <a:schemeClr val="accent2"/>
                </a:solidFill>
                <a:latin typeface="Krona One"/>
                <a:ea typeface="Krona One"/>
                <a:cs typeface="Krona One"/>
                <a:sym typeface="Krona One"/>
              </a:defRPr>
            </a:lvl5pPr>
            <a:lvl6pPr lvl="5" rtl="0" algn="ctr">
              <a:spcBef>
                <a:spcPts val="1600"/>
              </a:spcBef>
              <a:spcAft>
                <a:spcPts val="0"/>
              </a:spcAft>
              <a:buNone/>
              <a:defRPr b="0" sz="1400">
                <a:solidFill>
                  <a:schemeClr val="accent2"/>
                </a:solidFill>
                <a:latin typeface="Krona One"/>
                <a:ea typeface="Krona One"/>
                <a:cs typeface="Krona One"/>
                <a:sym typeface="Krona One"/>
              </a:defRPr>
            </a:lvl6pPr>
            <a:lvl7pPr lvl="6" rtl="0" algn="ctr">
              <a:spcBef>
                <a:spcPts val="1600"/>
              </a:spcBef>
              <a:spcAft>
                <a:spcPts val="0"/>
              </a:spcAft>
              <a:buNone/>
              <a:defRPr b="0" sz="1400">
                <a:solidFill>
                  <a:schemeClr val="accent2"/>
                </a:solidFill>
                <a:latin typeface="Krona One"/>
                <a:ea typeface="Krona One"/>
                <a:cs typeface="Krona One"/>
                <a:sym typeface="Krona One"/>
              </a:defRPr>
            </a:lvl7pPr>
            <a:lvl8pPr lvl="7" rtl="0" algn="ctr">
              <a:spcBef>
                <a:spcPts val="1600"/>
              </a:spcBef>
              <a:spcAft>
                <a:spcPts val="0"/>
              </a:spcAft>
              <a:buNone/>
              <a:defRPr b="0" sz="1400">
                <a:solidFill>
                  <a:schemeClr val="accent2"/>
                </a:solidFill>
                <a:latin typeface="Krona One"/>
                <a:ea typeface="Krona One"/>
                <a:cs typeface="Krona One"/>
                <a:sym typeface="Krona One"/>
              </a:defRPr>
            </a:lvl8pPr>
            <a:lvl9pPr lvl="8" rtl="0" algn="ctr">
              <a:spcBef>
                <a:spcPts val="1600"/>
              </a:spcBef>
              <a:spcAft>
                <a:spcPts val="1600"/>
              </a:spcAft>
              <a:buNone/>
              <a:defRPr b="0" sz="1400">
                <a:solidFill>
                  <a:schemeClr val="accent2"/>
                </a:solidFill>
                <a:latin typeface="Krona One"/>
                <a:ea typeface="Krona One"/>
                <a:cs typeface="Krona One"/>
                <a:sym typeface="Krona One"/>
              </a:defRPr>
            </a:lvl9pPr>
          </a:lstStyle>
          <a:p/>
        </p:txBody>
      </p:sp>
      <p:sp>
        <p:nvSpPr>
          <p:cNvPr id="327" name="Google Shape;327;p16"/>
          <p:cNvSpPr txBox="1"/>
          <p:nvPr>
            <p:ph idx="3" type="subTitle"/>
          </p:nvPr>
        </p:nvSpPr>
        <p:spPr>
          <a:xfrm>
            <a:off x="4707425" y="3092175"/>
            <a:ext cx="1899000" cy="4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0" sz="1400">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b="0" sz="1400">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b="0" sz="1400">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b="0" sz="1400">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b="0" sz="1400">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b="0" sz="1400">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b="0" sz="1400">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b="0" sz="1400">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b="0" sz="1400">
                <a:solidFill>
                  <a:schemeClr val="accent2"/>
                </a:solidFill>
                <a:latin typeface="Krona One"/>
                <a:ea typeface="Krona One"/>
                <a:cs typeface="Krona One"/>
                <a:sym typeface="Krona One"/>
              </a:defRPr>
            </a:lvl9pPr>
          </a:lstStyle>
          <a:p/>
        </p:txBody>
      </p:sp>
      <p:sp>
        <p:nvSpPr>
          <p:cNvPr id="328" name="Google Shape;328;p16"/>
          <p:cNvSpPr txBox="1"/>
          <p:nvPr>
            <p:ph idx="4" type="subTitle"/>
          </p:nvPr>
        </p:nvSpPr>
        <p:spPr>
          <a:xfrm>
            <a:off x="6798300" y="3092175"/>
            <a:ext cx="1899000" cy="405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0" sz="1400">
                <a:solidFill>
                  <a:schemeClr val="accent2"/>
                </a:solidFill>
                <a:latin typeface="Krona One"/>
                <a:ea typeface="Krona One"/>
                <a:cs typeface="Krona One"/>
                <a:sym typeface="Krona One"/>
              </a:defRPr>
            </a:lvl1pPr>
            <a:lvl2pPr lvl="1" rtl="0" algn="ctr">
              <a:spcBef>
                <a:spcPts val="1600"/>
              </a:spcBef>
              <a:spcAft>
                <a:spcPts val="0"/>
              </a:spcAft>
              <a:buNone/>
              <a:defRPr b="0" sz="1400">
                <a:solidFill>
                  <a:schemeClr val="accent2"/>
                </a:solidFill>
                <a:latin typeface="Krona One"/>
                <a:ea typeface="Krona One"/>
                <a:cs typeface="Krona One"/>
                <a:sym typeface="Krona One"/>
              </a:defRPr>
            </a:lvl2pPr>
            <a:lvl3pPr lvl="2" rtl="0" algn="ctr">
              <a:spcBef>
                <a:spcPts val="1600"/>
              </a:spcBef>
              <a:spcAft>
                <a:spcPts val="0"/>
              </a:spcAft>
              <a:buNone/>
              <a:defRPr b="0" sz="1400">
                <a:solidFill>
                  <a:schemeClr val="accent2"/>
                </a:solidFill>
                <a:latin typeface="Krona One"/>
                <a:ea typeface="Krona One"/>
                <a:cs typeface="Krona One"/>
                <a:sym typeface="Krona One"/>
              </a:defRPr>
            </a:lvl3pPr>
            <a:lvl4pPr lvl="3" rtl="0" algn="ctr">
              <a:spcBef>
                <a:spcPts val="1600"/>
              </a:spcBef>
              <a:spcAft>
                <a:spcPts val="0"/>
              </a:spcAft>
              <a:buNone/>
              <a:defRPr b="0" sz="1400">
                <a:solidFill>
                  <a:schemeClr val="accent2"/>
                </a:solidFill>
                <a:latin typeface="Krona One"/>
                <a:ea typeface="Krona One"/>
                <a:cs typeface="Krona One"/>
                <a:sym typeface="Krona One"/>
              </a:defRPr>
            </a:lvl4pPr>
            <a:lvl5pPr lvl="4" rtl="0" algn="ctr">
              <a:spcBef>
                <a:spcPts val="1600"/>
              </a:spcBef>
              <a:spcAft>
                <a:spcPts val="0"/>
              </a:spcAft>
              <a:buNone/>
              <a:defRPr b="0" sz="1400">
                <a:solidFill>
                  <a:schemeClr val="accent2"/>
                </a:solidFill>
                <a:latin typeface="Krona One"/>
                <a:ea typeface="Krona One"/>
                <a:cs typeface="Krona One"/>
                <a:sym typeface="Krona One"/>
              </a:defRPr>
            </a:lvl5pPr>
            <a:lvl6pPr lvl="5" rtl="0" algn="ctr">
              <a:spcBef>
                <a:spcPts val="1600"/>
              </a:spcBef>
              <a:spcAft>
                <a:spcPts val="0"/>
              </a:spcAft>
              <a:buNone/>
              <a:defRPr b="0" sz="1400">
                <a:solidFill>
                  <a:schemeClr val="accent2"/>
                </a:solidFill>
                <a:latin typeface="Krona One"/>
                <a:ea typeface="Krona One"/>
                <a:cs typeface="Krona One"/>
                <a:sym typeface="Krona One"/>
              </a:defRPr>
            </a:lvl6pPr>
            <a:lvl7pPr lvl="6" rtl="0" algn="ctr">
              <a:spcBef>
                <a:spcPts val="1600"/>
              </a:spcBef>
              <a:spcAft>
                <a:spcPts val="0"/>
              </a:spcAft>
              <a:buNone/>
              <a:defRPr b="0" sz="1400">
                <a:solidFill>
                  <a:schemeClr val="accent2"/>
                </a:solidFill>
                <a:latin typeface="Krona One"/>
                <a:ea typeface="Krona One"/>
                <a:cs typeface="Krona One"/>
                <a:sym typeface="Krona One"/>
              </a:defRPr>
            </a:lvl7pPr>
            <a:lvl8pPr lvl="7" rtl="0" algn="ctr">
              <a:spcBef>
                <a:spcPts val="1600"/>
              </a:spcBef>
              <a:spcAft>
                <a:spcPts val="0"/>
              </a:spcAft>
              <a:buNone/>
              <a:defRPr b="0" sz="1400">
                <a:solidFill>
                  <a:schemeClr val="accent2"/>
                </a:solidFill>
                <a:latin typeface="Krona One"/>
                <a:ea typeface="Krona One"/>
                <a:cs typeface="Krona One"/>
                <a:sym typeface="Krona One"/>
              </a:defRPr>
            </a:lvl8pPr>
            <a:lvl9pPr lvl="8" rtl="0" algn="ctr">
              <a:spcBef>
                <a:spcPts val="1600"/>
              </a:spcBef>
              <a:spcAft>
                <a:spcPts val="1600"/>
              </a:spcAft>
              <a:buNone/>
              <a:defRPr b="0" sz="1400">
                <a:solidFill>
                  <a:schemeClr val="accent2"/>
                </a:solidFill>
                <a:latin typeface="Krona One"/>
                <a:ea typeface="Krona One"/>
                <a:cs typeface="Krona One"/>
                <a:sym typeface="Krona One"/>
              </a:defRPr>
            </a:lvl9pPr>
          </a:lstStyle>
          <a:p/>
        </p:txBody>
      </p:sp>
      <p:sp>
        <p:nvSpPr>
          <p:cNvPr id="329" name="Google Shape;329;p16"/>
          <p:cNvSpPr txBox="1"/>
          <p:nvPr>
            <p:ph idx="5" type="subTitle"/>
          </p:nvPr>
        </p:nvSpPr>
        <p:spPr>
          <a:xfrm>
            <a:off x="449475" y="3441102"/>
            <a:ext cx="1899000" cy="97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30" name="Google Shape;330;p16"/>
          <p:cNvSpPr txBox="1"/>
          <p:nvPr>
            <p:ph idx="6" type="subTitle"/>
          </p:nvPr>
        </p:nvSpPr>
        <p:spPr>
          <a:xfrm>
            <a:off x="2540350" y="3441102"/>
            <a:ext cx="1899000" cy="97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31" name="Google Shape;331;p16"/>
          <p:cNvSpPr txBox="1"/>
          <p:nvPr>
            <p:ph idx="7" type="subTitle"/>
          </p:nvPr>
        </p:nvSpPr>
        <p:spPr>
          <a:xfrm>
            <a:off x="6798300" y="3441102"/>
            <a:ext cx="1899000" cy="97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32" name="Google Shape;332;p16"/>
          <p:cNvSpPr txBox="1"/>
          <p:nvPr>
            <p:ph idx="8" type="subTitle"/>
          </p:nvPr>
        </p:nvSpPr>
        <p:spPr>
          <a:xfrm>
            <a:off x="4707425" y="3441102"/>
            <a:ext cx="1899000" cy="97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333" name="Google Shape;333;p16"/>
          <p:cNvGrpSpPr/>
          <p:nvPr/>
        </p:nvGrpSpPr>
        <p:grpSpPr>
          <a:xfrm>
            <a:off x="7313341" y="-1778296"/>
            <a:ext cx="3500436" cy="3312684"/>
            <a:chOff x="7090666" y="-1261371"/>
            <a:chExt cx="3500436" cy="3312684"/>
          </a:xfrm>
        </p:grpSpPr>
        <p:sp>
          <p:nvSpPr>
            <p:cNvPr id="334" name="Google Shape;334;p16"/>
            <p:cNvSpPr/>
            <p:nvPr/>
          </p:nvSpPr>
          <p:spPr>
            <a:xfrm rot="10800000">
              <a:off x="7972770" y="-1261371"/>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6"/>
            <p:cNvSpPr/>
            <p:nvPr/>
          </p:nvSpPr>
          <p:spPr>
            <a:xfrm rot="10800000">
              <a:off x="8202708" y="-1005372"/>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6"/>
            <p:cNvSpPr/>
            <p:nvPr/>
          </p:nvSpPr>
          <p:spPr>
            <a:xfrm rot="10800000">
              <a:off x="8380157" y="-717992"/>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rot="10800000">
              <a:off x="8247584" y="1417426"/>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rot="10800000">
              <a:off x="8068143" y="1892899"/>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6"/>
            <p:cNvSpPr/>
            <p:nvPr/>
          </p:nvSpPr>
          <p:spPr>
            <a:xfrm rot="10800000">
              <a:off x="7090666" y="8617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rot="10800000">
              <a:off x="7603973" y="669820"/>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6"/>
            <p:cNvSpPr/>
            <p:nvPr/>
          </p:nvSpPr>
          <p:spPr>
            <a:xfrm rot="10800000">
              <a:off x="7603986" y="1274034"/>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 name="Google Shape;342;p16"/>
          <p:cNvGrpSpPr/>
          <p:nvPr/>
        </p:nvGrpSpPr>
        <p:grpSpPr>
          <a:xfrm>
            <a:off x="-2072563" y="-1998722"/>
            <a:ext cx="4226616" cy="3533111"/>
            <a:chOff x="-2085486" y="-2056877"/>
            <a:chExt cx="4226616" cy="3533111"/>
          </a:xfrm>
        </p:grpSpPr>
        <p:sp>
          <p:nvSpPr>
            <p:cNvPr id="343" name="Google Shape;343;p16"/>
            <p:cNvSpPr/>
            <p:nvPr/>
          </p:nvSpPr>
          <p:spPr>
            <a:xfrm rot="5400000">
              <a:off x="-1286037" y="-1530580"/>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6"/>
            <p:cNvSpPr/>
            <p:nvPr/>
          </p:nvSpPr>
          <p:spPr>
            <a:xfrm rot="5400000">
              <a:off x="-2085656" y="-1521519"/>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6"/>
            <p:cNvSpPr/>
            <p:nvPr/>
          </p:nvSpPr>
          <p:spPr>
            <a:xfrm rot="5400000">
              <a:off x="-1426624" y="-1261814"/>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6"/>
            <p:cNvSpPr/>
            <p:nvPr/>
          </p:nvSpPr>
          <p:spPr>
            <a:xfrm rot="5400000">
              <a:off x="-742475" y="-2056877"/>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6"/>
            <p:cNvSpPr/>
            <p:nvPr/>
          </p:nvSpPr>
          <p:spPr>
            <a:xfrm rot="5400000">
              <a:off x="1392788" y="7875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6"/>
            <p:cNvSpPr/>
            <p:nvPr/>
          </p:nvSpPr>
          <p:spPr>
            <a:xfrm rot="5400000">
              <a:off x="-10122" y="573147"/>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6"/>
            <p:cNvSpPr/>
            <p:nvPr/>
          </p:nvSpPr>
          <p:spPr>
            <a:xfrm rot="5400000">
              <a:off x="1982730" y="475507"/>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6"/>
            <p:cNvSpPr/>
            <p:nvPr/>
          </p:nvSpPr>
          <p:spPr>
            <a:xfrm rot="5400000">
              <a:off x="473616" y="1317834"/>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
            <p:cNvSpPr/>
            <p:nvPr/>
          </p:nvSpPr>
          <p:spPr>
            <a:xfrm rot="5400000">
              <a:off x="681887" y="386418"/>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TITLE_AND_TWO_COLUMNS_2_1_1">
    <p:spTree>
      <p:nvGrpSpPr>
        <p:cNvPr id="352" name="Shape 352"/>
        <p:cNvGrpSpPr/>
        <p:nvPr/>
      </p:nvGrpSpPr>
      <p:grpSpPr>
        <a:xfrm>
          <a:off x="0" y="0"/>
          <a:ext cx="0" cy="0"/>
          <a:chOff x="0" y="0"/>
          <a:chExt cx="0" cy="0"/>
        </a:xfrm>
      </p:grpSpPr>
      <p:sp>
        <p:nvSpPr>
          <p:cNvPr id="353" name="Google Shape;353;p17"/>
          <p:cNvSpPr txBox="1"/>
          <p:nvPr>
            <p:ph type="title"/>
          </p:nvPr>
        </p:nvSpPr>
        <p:spPr>
          <a:xfrm>
            <a:off x="601875" y="535822"/>
            <a:ext cx="7943100" cy="64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4" name="Google Shape;354;p17"/>
          <p:cNvSpPr txBox="1"/>
          <p:nvPr>
            <p:ph idx="1" type="subTitle"/>
          </p:nvPr>
        </p:nvSpPr>
        <p:spPr>
          <a:xfrm>
            <a:off x="2540350" y="1968126"/>
            <a:ext cx="1899000" cy="4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0" sz="1400">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b="0" sz="1400">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b="0" sz="1400">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b="0" sz="1400">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b="0" sz="1400">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b="0" sz="1400">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b="0" sz="1400">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b="0" sz="1400">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b="0" sz="1400">
                <a:solidFill>
                  <a:schemeClr val="accent2"/>
                </a:solidFill>
                <a:latin typeface="Krona One"/>
                <a:ea typeface="Krona One"/>
                <a:cs typeface="Krona One"/>
                <a:sym typeface="Krona One"/>
              </a:defRPr>
            </a:lvl9pPr>
          </a:lstStyle>
          <a:p/>
        </p:txBody>
      </p:sp>
      <p:sp>
        <p:nvSpPr>
          <p:cNvPr id="355" name="Google Shape;355;p17"/>
          <p:cNvSpPr txBox="1"/>
          <p:nvPr>
            <p:ph idx="2" type="subTitle"/>
          </p:nvPr>
        </p:nvSpPr>
        <p:spPr>
          <a:xfrm>
            <a:off x="449475" y="3111126"/>
            <a:ext cx="1899000" cy="4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0" sz="1400">
                <a:solidFill>
                  <a:schemeClr val="accent2"/>
                </a:solidFill>
                <a:latin typeface="Krona One"/>
                <a:ea typeface="Krona One"/>
                <a:cs typeface="Krona One"/>
                <a:sym typeface="Krona One"/>
              </a:defRPr>
            </a:lvl1pPr>
            <a:lvl2pPr lvl="1" rtl="0" algn="ctr">
              <a:lnSpc>
                <a:spcPct val="100000"/>
              </a:lnSpc>
              <a:spcBef>
                <a:spcPts val="1600"/>
              </a:spcBef>
              <a:spcAft>
                <a:spcPts val="0"/>
              </a:spcAft>
              <a:buNone/>
              <a:defRPr b="0" sz="1400">
                <a:solidFill>
                  <a:schemeClr val="accent2"/>
                </a:solidFill>
                <a:latin typeface="Krona One"/>
                <a:ea typeface="Krona One"/>
                <a:cs typeface="Krona One"/>
                <a:sym typeface="Krona One"/>
              </a:defRPr>
            </a:lvl2pPr>
            <a:lvl3pPr lvl="2" rtl="0" algn="ctr">
              <a:lnSpc>
                <a:spcPct val="100000"/>
              </a:lnSpc>
              <a:spcBef>
                <a:spcPts val="1600"/>
              </a:spcBef>
              <a:spcAft>
                <a:spcPts val="0"/>
              </a:spcAft>
              <a:buNone/>
              <a:defRPr b="0" sz="1400">
                <a:solidFill>
                  <a:schemeClr val="accent2"/>
                </a:solidFill>
                <a:latin typeface="Krona One"/>
                <a:ea typeface="Krona One"/>
                <a:cs typeface="Krona One"/>
                <a:sym typeface="Krona One"/>
              </a:defRPr>
            </a:lvl3pPr>
            <a:lvl4pPr lvl="3" rtl="0" algn="ctr">
              <a:lnSpc>
                <a:spcPct val="100000"/>
              </a:lnSpc>
              <a:spcBef>
                <a:spcPts val="1600"/>
              </a:spcBef>
              <a:spcAft>
                <a:spcPts val="0"/>
              </a:spcAft>
              <a:buNone/>
              <a:defRPr b="0" sz="1400">
                <a:solidFill>
                  <a:schemeClr val="accent2"/>
                </a:solidFill>
                <a:latin typeface="Krona One"/>
                <a:ea typeface="Krona One"/>
                <a:cs typeface="Krona One"/>
                <a:sym typeface="Krona One"/>
              </a:defRPr>
            </a:lvl4pPr>
            <a:lvl5pPr lvl="4" rtl="0" algn="ctr">
              <a:lnSpc>
                <a:spcPct val="100000"/>
              </a:lnSpc>
              <a:spcBef>
                <a:spcPts val="1600"/>
              </a:spcBef>
              <a:spcAft>
                <a:spcPts val="0"/>
              </a:spcAft>
              <a:buNone/>
              <a:defRPr b="0" sz="1400">
                <a:solidFill>
                  <a:schemeClr val="accent2"/>
                </a:solidFill>
                <a:latin typeface="Krona One"/>
                <a:ea typeface="Krona One"/>
                <a:cs typeface="Krona One"/>
                <a:sym typeface="Krona One"/>
              </a:defRPr>
            </a:lvl5pPr>
            <a:lvl6pPr lvl="5" rtl="0" algn="ctr">
              <a:lnSpc>
                <a:spcPct val="100000"/>
              </a:lnSpc>
              <a:spcBef>
                <a:spcPts val="1600"/>
              </a:spcBef>
              <a:spcAft>
                <a:spcPts val="0"/>
              </a:spcAft>
              <a:buNone/>
              <a:defRPr b="0" sz="1400">
                <a:solidFill>
                  <a:schemeClr val="accent2"/>
                </a:solidFill>
                <a:latin typeface="Krona One"/>
                <a:ea typeface="Krona One"/>
                <a:cs typeface="Krona One"/>
                <a:sym typeface="Krona One"/>
              </a:defRPr>
            </a:lvl6pPr>
            <a:lvl7pPr lvl="6" rtl="0" algn="ctr">
              <a:lnSpc>
                <a:spcPct val="100000"/>
              </a:lnSpc>
              <a:spcBef>
                <a:spcPts val="1600"/>
              </a:spcBef>
              <a:spcAft>
                <a:spcPts val="0"/>
              </a:spcAft>
              <a:buNone/>
              <a:defRPr b="0" sz="1400">
                <a:solidFill>
                  <a:schemeClr val="accent2"/>
                </a:solidFill>
                <a:latin typeface="Krona One"/>
                <a:ea typeface="Krona One"/>
                <a:cs typeface="Krona One"/>
                <a:sym typeface="Krona One"/>
              </a:defRPr>
            </a:lvl7pPr>
            <a:lvl8pPr lvl="7" rtl="0" algn="ctr">
              <a:lnSpc>
                <a:spcPct val="100000"/>
              </a:lnSpc>
              <a:spcBef>
                <a:spcPts val="1600"/>
              </a:spcBef>
              <a:spcAft>
                <a:spcPts val="0"/>
              </a:spcAft>
              <a:buNone/>
              <a:defRPr b="0" sz="1400">
                <a:solidFill>
                  <a:schemeClr val="accent2"/>
                </a:solidFill>
                <a:latin typeface="Krona One"/>
                <a:ea typeface="Krona One"/>
                <a:cs typeface="Krona One"/>
                <a:sym typeface="Krona One"/>
              </a:defRPr>
            </a:lvl8pPr>
            <a:lvl9pPr lvl="8" rtl="0" algn="ctr">
              <a:lnSpc>
                <a:spcPct val="100000"/>
              </a:lnSpc>
              <a:spcBef>
                <a:spcPts val="1600"/>
              </a:spcBef>
              <a:spcAft>
                <a:spcPts val="1600"/>
              </a:spcAft>
              <a:buNone/>
              <a:defRPr b="0" sz="1400">
                <a:solidFill>
                  <a:schemeClr val="accent2"/>
                </a:solidFill>
                <a:latin typeface="Krona One"/>
                <a:ea typeface="Krona One"/>
                <a:cs typeface="Krona One"/>
                <a:sym typeface="Krona One"/>
              </a:defRPr>
            </a:lvl9pPr>
          </a:lstStyle>
          <a:p/>
        </p:txBody>
      </p:sp>
      <p:sp>
        <p:nvSpPr>
          <p:cNvPr id="356" name="Google Shape;356;p17"/>
          <p:cNvSpPr txBox="1"/>
          <p:nvPr>
            <p:ph idx="3" type="subTitle"/>
          </p:nvPr>
        </p:nvSpPr>
        <p:spPr>
          <a:xfrm>
            <a:off x="4707425" y="3111126"/>
            <a:ext cx="1899000" cy="4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0" sz="1400">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b="0" sz="1400">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b="0" sz="1400">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b="0" sz="1400">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b="0" sz="1400">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b="0" sz="1400">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b="0" sz="1400">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b="0" sz="1400">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b="0" sz="1400">
                <a:solidFill>
                  <a:schemeClr val="accent2"/>
                </a:solidFill>
                <a:latin typeface="Krona One"/>
                <a:ea typeface="Krona One"/>
                <a:cs typeface="Krona One"/>
                <a:sym typeface="Krona One"/>
              </a:defRPr>
            </a:lvl9pPr>
          </a:lstStyle>
          <a:p/>
        </p:txBody>
      </p:sp>
      <p:sp>
        <p:nvSpPr>
          <p:cNvPr id="357" name="Google Shape;357;p17"/>
          <p:cNvSpPr txBox="1"/>
          <p:nvPr>
            <p:ph idx="4" type="subTitle"/>
          </p:nvPr>
        </p:nvSpPr>
        <p:spPr>
          <a:xfrm>
            <a:off x="6798300" y="1968126"/>
            <a:ext cx="1899000" cy="405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0" sz="1400">
                <a:solidFill>
                  <a:schemeClr val="accent2"/>
                </a:solidFill>
                <a:latin typeface="Krona One"/>
                <a:ea typeface="Krona One"/>
                <a:cs typeface="Krona One"/>
                <a:sym typeface="Krona One"/>
              </a:defRPr>
            </a:lvl1pPr>
            <a:lvl2pPr lvl="1" rtl="0" algn="ctr">
              <a:spcBef>
                <a:spcPts val="1600"/>
              </a:spcBef>
              <a:spcAft>
                <a:spcPts val="0"/>
              </a:spcAft>
              <a:buNone/>
              <a:defRPr b="0" sz="1400">
                <a:solidFill>
                  <a:schemeClr val="accent2"/>
                </a:solidFill>
                <a:latin typeface="Krona One"/>
                <a:ea typeface="Krona One"/>
                <a:cs typeface="Krona One"/>
                <a:sym typeface="Krona One"/>
              </a:defRPr>
            </a:lvl2pPr>
            <a:lvl3pPr lvl="2" rtl="0" algn="ctr">
              <a:spcBef>
                <a:spcPts val="1600"/>
              </a:spcBef>
              <a:spcAft>
                <a:spcPts val="0"/>
              </a:spcAft>
              <a:buNone/>
              <a:defRPr b="0" sz="1400">
                <a:solidFill>
                  <a:schemeClr val="accent2"/>
                </a:solidFill>
                <a:latin typeface="Krona One"/>
                <a:ea typeface="Krona One"/>
                <a:cs typeface="Krona One"/>
                <a:sym typeface="Krona One"/>
              </a:defRPr>
            </a:lvl3pPr>
            <a:lvl4pPr lvl="3" rtl="0" algn="ctr">
              <a:spcBef>
                <a:spcPts val="1600"/>
              </a:spcBef>
              <a:spcAft>
                <a:spcPts val="0"/>
              </a:spcAft>
              <a:buNone/>
              <a:defRPr b="0" sz="1400">
                <a:solidFill>
                  <a:schemeClr val="accent2"/>
                </a:solidFill>
                <a:latin typeface="Krona One"/>
                <a:ea typeface="Krona One"/>
                <a:cs typeface="Krona One"/>
                <a:sym typeface="Krona One"/>
              </a:defRPr>
            </a:lvl4pPr>
            <a:lvl5pPr lvl="4" rtl="0" algn="ctr">
              <a:spcBef>
                <a:spcPts val="1600"/>
              </a:spcBef>
              <a:spcAft>
                <a:spcPts val="0"/>
              </a:spcAft>
              <a:buNone/>
              <a:defRPr b="0" sz="1400">
                <a:solidFill>
                  <a:schemeClr val="accent2"/>
                </a:solidFill>
                <a:latin typeface="Krona One"/>
                <a:ea typeface="Krona One"/>
                <a:cs typeface="Krona One"/>
                <a:sym typeface="Krona One"/>
              </a:defRPr>
            </a:lvl5pPr>
            <a:lvl6pPr lvl="5" rtl="0" algn="ctr">
              <a:spcBef>
                <a:spcPts val="1600"/>
              </a:spcBef>
              <a:spcAft>
                <a:spcPts val="0"/>
              </a:spcAft>
              <a:buNone/>
              <a:defRPr b="0" sz="1400">
                <a:solidFill>
                  <a:schemeClr val="accent2"/>
                </a:solidFill>
                <a:latin typeface="Krona One"/>
                <a:ea typeface="Krona One"/>
                <a:cs typeface="Krona One"/>
                <a:sym typeface="Krona One"/>
              </a:defRPr>
            </a:lvl6pPr>
            <a:lvl7pPr lvl="6" rtl="0" algn="ctr">
              <a:spcBef>
                <a:spcPts val="1600"/>
              </a:spcBef>
              <a:spcAft>
                <a:spcPts val="0"/>
              </a:spcAft>
              <a:buNone/>
              <a:defRPr b="0" sz="1400">
                <a:solidFill>
                  <a:schemeClr val="accent2"/>
                </a:solidFill>
                <a:latin typeface="Krona One"/>
                <a:ea typeface="Krona One"/>
                <a:cs typeface="Krona One"/>
                <a:sym typeface="Krona One"/>
              </a:defRPr>
            </a:lvl7pPr>
            <a:lvl8pPr lvl="7" rtl="0" algn="ctr">
              <a:spcBef>
                <a:spcPts val="1600"/>
              </a:spcBef>
              <a:spcAft>
                <a:spcPts val="0"/>
              </a:spcAft>
              <a:buNone/>
              <a:defRPr b="0" sz="1400">
                <a:solidFill>
                  <a:schemeClr val="accent2"/>
                </a:solidFill>
                <a:latin typeface="Krona One"/>
                <a:ea typeface="Krona One"/>
                <a:cs typeface="Krona One"/>
                <a:sym typeface="Krona One"/>
              </a:defRPr>
            </a:lvl8pPr>
            <a:lvl9pPr lvl="8" rtl="0" algn="ctr">
              <a:spcBef>
                <a:spcPts val="1600"/>
              </a:spcBef>
              <a:spcAft>
                <a:spcPts val="1600"/>
              </a:spcAft>
              <a:buNone/>
              <a:defRPr b="0" sz="1400">
                <a:solidFill>
                  <a:schemeClr val="accent2"/>
                </a:solidFill>
                <a:latin typeface="Krona One"/>
                <a:ea typeface="Krona One"/>
                <a:cs typeface="Krona One"/>
                <a:sym typeface="Krona One"/>
              </a:defRPr>
            </a:lvl9pPr>
          </a:lstStyle>
          <a:p/>
        </p:txBody>
      </p:sp>
      <p:sp>
        <p:nvSpPr>
          <p:cNvPr id="358" name="Google Shape;358;p17"/>
          <p:cNvSpPr txBox="1"/>
          <p:nvPr>
            <p:ph idx="5" type="subTitle"/>
          </p:nvPr>
        </p:nvSpPr>
        <p:spPr>
          <a:xfrm>
            <a:off x="449475" y="3411298"/>
            <a:ext cx="1899000" cy="90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solidFill>
                  <a:srgbClr val="F2F2F2"/>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59" name="Google Shape;359;p17"/>
          <p:cNvSpPr txBox="1"/>
          <p:nvPr>
            <p:ph idx="6" type="subTitle"/>
          </p:nvPr>
        </p:nvSpPr>
        <p:spPr>
          <a:xfrm>
            <a:off x="2540350" y="2268298"/>
            <a:ext cx="1899000" cy="90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solidFill>
                  <a:srgbClr val="F2F2F2"/>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0" name="Google Shape;360;p17"/>
          <p:cNvSpPr txBox="1"/>
          <p:nvPr>
            <p:ph idx="7" type="subTitle"/>
          </p:nvPr>
        </p:nvSpPr>
        <p:spPr>
          <a:xfrm>
            <a:off x="6798300" y="2268298"/>
            <a:ext cx="1899000" cy="90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solidFill>
                  <a:srgbClr val="F2F2F2"/>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1" name="Google Shape;361;p17"/>
          <p:cNvSpPr txBox="1"/>
          <p:nvPr>
            <p:ph idx="8" type="subTitle"/>
          </p:nvPr>
        </p:nvSpPr>
        <p:spPr>
          <a:xfrm>
            <a:off x="4707425" y="3411298"/>
            <a:ext cx="1899000" cy="90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solidFill>
                  <a:srgbClr val="F2F2F2"/>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62" name="Google Shape;362;p17"/>
          <p:cNvCxnSpPr/>
          <p:nvPr/>
        </p:nvCxnSpPr>
        <p:spPr>
          <a:xfrm>
            <a:off x="2446525" y="1818100"/>
            <a:ext cx="0" cy="2631300"/>
          </a:xfrm>
          <a:prstGeom prst="straightConnector1">
            <a:avLst/>
          </a:prstGeom>
          <a:noFill/>
          <a:ln cap="flat" cmpd="sng" w="19050">
            <a:solidFill>
              <a:schemeClr val="lt2"/>
            </a:solidFill>
            <a:prstDash val="solid"/>
            <a:round/>
            <a:headEnd len="med" w="med" type="none"/>
            <a:tailEnd len="med" w="med" type="none"/>
          </a:ln>
        </p:spPr>
      </p:cxnSp>
      <p:cxnSp>
        <p:nvCxnSpPr>
          <p:cNvPr id="363" name="Google Shape;363;p17"/>
          <p:cNvCxnSpPr/>
          <p:nvPr/>
        </p:nvCxnSpPr>
        <p:spPr>
          <a:xfrm>
            <a:off x="4572000" y="1818100"/>
            <a:ext cx="0" cy="2631300"/>
          </a:xfrm>
          <a:prstGeom prst="straightConnector1">
            <a:avLst/>
          </a:prstGeom>
          <a:noFill/>
          <a:ln cap="flat" cmpd="sng" w="19050">
            <a:solidFill>
              <a:schemeClr val="lt2"/>
            </a:solidFill>
            <a:prstDash val="solid"/>
            <a:round/>
            <a:headEnd len="med" w="med" type="none"/>
            <a:tailEnd len="med" w="med" type="none"/>
          </a:ln>
        </p:spPr>
      </p:cxnSp>
      <p:cxnSp>
        <p:nvCxnSpPr>
          <p:cNvPr id="364" name="Google Shape;364;p17"/>
          <p:cNvCxnSpPr/>
          <p:nvPr/>
        </p:nvCxnSpPr>
        <p:spPr>
          <a:xfrm>
            <a:off x="6697400" y="1818100"/>
            <a:ext cx="0" cy="2631300"/>
          </a:xfrm>
          <a:prstGeom prst="straightConnector1">
            <a:avLst/>
          </a:prstGeom>
          <a:noFill/>
          <a:ln cap="flat" cmpd="sng" w="19050">
            <a:solidFill>
              <a:schemeClr val="lt2"/>
            </a:solidFill>
            <a:prstDash val="solid"/>
            <a:round/>
            <a:headEnd len="med" w="med" type="none"/>
            <a:tailEnd len="med" w="med" type="none"/>
          </a:ln>
        </p:spPr>
      </p:cxnSp>
      <p:grpSp>
        <p:nvGrpSpPr>
          <p:cNvPr id="365" name="Google Shape;365;p17"/>
          <p:cNvGrpSpPr/>
          <p:nvPr/>
        </p:nvGrpSpPr>
        <p:grpSpPr>
          <a:xfrm>
            <a:off x="-1704057" y="-1522928"/>
            <a:ext cx="3981935" cy="2815716"/>
            <a:chOff x="-1627857" y="-1522928"/>
            <a:chExt cx="3981935" cy="2815716"/>
          </a:xfrm>
        </p:grpSpPr>
        <p:sp>
          <p:nvSpPr>
            <p:cNvPr id="366" name="Google Shape;366;p17"/>
            <p:cNvSpPr/>
            <p:nvPr/>
          </p:nvSpPr>
          <p:spPr>
            <a:xfrm rot="5400000">
              <a:off x="-1273114" y="-1472425"/>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7"/>
            <p:cNvSpPr/>
            <p:nvPr/>
          </p:nvSpPr>
          <p:spPr>
            <a:xfrm rot="5400000">
              <a:off x="-1628026" y="-1384634"/>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7"/>
            <p:cNvSpPr/>
            <p:nvPr/>
          </p:nvSpPr>
          <p:spPr>
            <a:xfrm rot="5400000">
              <a:off x="1520011" y="58357"/>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7"/>
            <p:cNvSpPr/>
            <p:nvPr/>
          </p:nvSpPr>
          <p:spPr>
            <a:xfrm rot="5400000">
              <a:off x="2195678" y="265600"/>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7"/>
            <p:cNvSpPr/>
            <p:nvPr/>
          </p:nvSpPr>
          <p:spPr>
            <a:xfrm rot="5400000">
              <a:off x="331127" y="1134389"/>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7"/>
            <p:cNvSpPr/>
            <p:nvPr/>
          </p:nvSpPr>
          <p:spPr>
            <a:xfrm rot="5400000">
              <a:off x="772560" y="573273"/>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7"/>
            <p:cNvSpPr/>
            <p:nvPr/>
          </p:nvSpPr>
          <p:spPr>
            <a:xfrm rot="5400000">
              <a:off x="-594551" y="-1522759"/>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17"/>
          <p:cNvGrpSpPr/>
          <p:nvPr/>
        </p:nvGrpSpPr>
        <p:grpSpPr>
          <a:xfrm>
            <a:off x="7441104" y="-2588091"/>
            <a:ext cx="3013211" cy="3938525"/>
            <a:chOff x="6798991" y="221771"/>
            <a:chExt cx="3013211" cy="3938525"/>
          </a:xfrm>
        </p:grpSpPr>
        <p:sp>
          <p:nvSpPr>
            <p:cNvPr id="374" name="Google Shape;374;p17"/>
            <p:cNvSpPr/>
            <p:nvPr/>
          </p:nvSpPr>
          <p:spPr>
            <a:xfrm rot="10800000">
              <a:off x="7633470" y="1021404"/>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7"/>
            <p:cNvSpPr/>
            <p:nvPr/>
          </p:nvSpPr>
          <p:spPr>
            <a:xfrm rot="10800000">
              <a:off x="7561999" y="221771"/>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7"/>
            <p:cNvSpPr/>
            <p:nvPr/>
          </p:nvSpPr>
          <p:spPr>
            <a:xfrm rot="10800000">
              <a:off x="7122433" y="88080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7"/>
            <p:cNvSpPr/>
            <p:nvPr/>
          </p:nvSpPr>
          <p:spPr>
            <a:xfrm rot="10800000">
              <a:off x="7601257" y="1488583"/>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7"/>
            <p:cNvSpPr/>
            <p:nvPr/>
          </p:nvSpPr>
          <p:spPr>
            <a:xfrm rot="10800000">
              <a:off x="8042359" y="3952563"/>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7"/>
            <p:cNvSpPr/>
            <p:nvPr/>
          </p:nvSpPr>
          <p:spPr>
            <a:xfrm rot="10800000">
              <a:off x="7198584" y="2297136"/>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7"/>
            <p:cNvSpPr/>
            <p:nvPr/>
          </p:nvSpPr>
          <p:spPr>
            <a:xfrm rot="10800000">
              <a:off x="6798991" y="34541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7"/>
            <p:cNvSpPr/>
            <p:nvPr/>
          </p:nvSpPr>
          <p:spPr>
            <a:xfrm rot="10800000">
              <a:off x="7264673" y="3066895"/>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7"/>
            <p:cNvSpPr/>
            <p:nvPr/>
          </p:nvSpPr>
          <p:spPr>
            <a:xfrm rot="10800000">
              <a:off x="7079186" y="353565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 name="Google Shape;383;p17"/>
          <p:cNvSpPr/>
          <p:nvPr/>
        </p:nvSpPr>
        <p:spPr>
          <a:xfrm rot="10800000">
            <a:off x="6697401" y="-168798"/>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TITLE_ONLY_1_1">
    <p:bg>
      <p:bgPr>
        <a:solidFill>
          <a:schemeClr val="accent1"/>
        </a:solidFill>
      </p:bgPr>
    </p:bg>
    <p:spTree>
      <p:nvGrpSpPr>
        <p:cNvPr id="384" name="Shape 384"/>
        <p:cNvGrpSpPr/>
        <p:nvPr/>
      </p:nvGrpSpPr>
      <p:grpSpPr>
        <a:xfrm>
          <a:off x="0" y="0"/>
          <a:ext cx="0" cy="0"/>
          <a:chOff x="0" y="0"/>
          <a:chExt cx="0" cy="0"/>
        </a:xfrm>
      </p:grpSpPr>
      <p:sp>
        <p:nvSpPr>
          <p:cNvPr id="385" name="Google Shape;385;p18"/>
          <p:cNvSpPr txBox="1"/>
          <p:nvPr>
            <p:ph type="title"/>
          </p:nvPr>
        </p:nvSpPr>
        <p:spPr>
          <a:xfrm>
            <a:off x="599100" y="531475"/>
            <a:ext cx="7945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3000"/>
              <a:buNone/>
              <a:defRPr>
                <a:solidFill>
                  <a:srgbClr val="FFFFFF"/>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6" name="Google Shape;386;p18"/>
          <p:cNvSpPr txBox="1"/>
          <p:nvPr>
            <p:ph idx="2" type="title"/>
          </p:nvPr>
        </p:nvSpPr>
        <p:spPr>
          <a:xfrm>
            <a:off x="2033153" y="1877714"/>
            <a:ext cx="2423100" cy="495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387" name="Google Shape;387;p18"/>
          <p:cNvSpPr txBox="1"/>
          <p:nvPr>
            <p:ph idx="1" type="subTitle"/>
          </p:nvPr>
        </p:nvSpPr>
        <p:spPr>
          <a:xfrm>
            <a:off x="2033153" y="2281003"/>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lt1"/>
                </a:solidFill>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88" name="Google Shape;388;p18"/>
          <p:cNvSpPr txBox="1"/>
          <p:nvPr>
            <p:ph idx="3" type="title"/>
          </p:nvPr>
        </p:nvSpPr>
        <p:spPr>
          <a:xfrm>
            <a:off x="2033153" y="3398157"/>
            <a:ext cx="2423100" cy="495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389" name="Google Shape;389;p18"/>
          <p:cNvSpPr txBox="1"/>
          <p:nvPr>
            <p:ph idx="4" type="subTitle"/>
          </p:nvPr>
        </p:nvSpPr>
        <p:spPr>
          <a:xfrm>
            <a:off x="2033150" y="3793375"/>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90" name="Google Shape;390;p18"/>
          <p:cNvSpPr txBox="1"/>
          <p:nvPr>
            <p:ph idx="5" type="title"/>
          </p:nvPr>
        </p:nvSpPr>
        <p:spPr>
          <a:xfrm>
            <a:off x="5740176" y="1877714"/>
            <a:ext cx="2423100" cy="495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391" name="Google Shape;391;p18"/>
          <p:cNvSpPr txBox="1"/>
          <p:nvPr>
            <p:ph idx="6" type="subTitle"/>
          </p:nvPr>
        </p:nvSpPr>
        <p:spPr>
          <a:xfrm>
            <a:off x="5740172" y="2281003"/>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92" name="Google Shape;392;p18"/>
          <p:cNvSpPr txBox="1"/>
          <p:nvPr>
            <p:ph idx="7" type="title"/>
          </p:nvPr>
        </p:nvSpPr>
        <p:spPr>
          <a:xfrm>
            <a:off x="5740176" y="3398157"/>
            <a:ext cx="2423100" cy="4953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6"/>
              </a:buClr>
              <a:buSzPts val="2200"/>
              <a:buNone/>
              <a:defRPr sz="1800">
                <a:solidFill>
                  <a:schemeClr val="accent2"/>
                </a:solidFill>
              </a:defRPr>
            </a:lvl1pPr>
            <a:lvl2pPr lvl="1" rtl="0">
              <a:spcBef>
                <a:spcPts val="0"/>
              </a:spcBef>
              <a:spcAft>
                <a:spcPts val="0"/>
              </a:spcAft>
              <a:buClr>
                <a:schemeClr val="accent6"/>
              </a:buClr>
              <a:buSzPts val="2200"/>
              <a:buNone/>
              <a:defRPr sz="2200">
                <a:solidFill>
                  <a:schemeClr val="accent6"/>
                </a:solidFill>
              </a:defRPr>
            </a:lvl2pPr>
            <a:lvl3pPr lvl="2" rtl="0">
              <a:spcBef>
                <a:spcPts val="0"/>
              </a:spcBef>
              <a:spcAft>
                <a:spcPts val="0"/>
              </a:spcAft>
              <a:buClr>
                <a:schemeClr val="accent6"/>
              </a:buClr>
              <a:buSzPts val="2200"/>
              <a:buNone/>
              <a:defRPr sz="2200">
                <a:solidFill>
                  <a:schemeClr val="accent6"/>
                </a:solidFill>
              </a:defRPr>
            </a:lvl3pPr>
            <a:lvl4pPr lvl="3" rtl="0">
              <a:spcBef>
                <a:spcPts val="0"/>
              </a:spcBef>
              <a:spcAft>
                <a:spcPts val="0"/>
              </a:spcAft>
              <a:buClr>
                <a:schemeClr val="accent6"/>
              </a:buClr>
              <a:buSzPts val="2200"/>
              <a:buNone/>
              <a:defRPr sz="2200">
                <a:solidFill>
                  <a:schemeClr val="accent6"/>
                </a:solidFill>
              </a:defRPr>
            </a:lvl4pPr>
            <a:lvl5pPr lvl="4" rtl="0">
              <a:spcBef>
                <a:spcPts val="0"/>
              </a:spcBef>
              <a:spcAft>
                <a:spcPts val="0"/>
              </a:spcAft>
              <a:buClr>
                <a:schemeClr val="accent6"/>
              </a:buClr>
              <a:buSzPts val="2200"/>
              <a:buNone/>
              <a:defRPr sz="2200">
                <a:solidFill>
                  <a:schemeClr val="accent6"/>
                </a:solidFill>
              </a:defRPr>
            </a:lvl5pPr>
            <a:lvl6pPr lvl="5" rtl="0">
              <a:spcBef>
                <a:spcPts val="0"/>
              </a:spcBef>
              <a:spcAft>
                <a:spcPts val="0"/>
              </a:spcAft>
              <a:buClr>
                <a:schemeClr val="accent6"/>
              </a:buClr>
              <a:buSzPts val="2200"/>
              <a:buNone/>
              <a:defRPr sz="2200">
                <a:solidFill>
                  <a:schemeClr val="accent6"/>
                </a:solidFill>
              </a:defRPr>
            </a:lvl6pPr>
            <a:lvl7pPr lvl="6" rtl="0">
              <a:spcBef>
                <a:spcPts val="0"/>
              </a:spcBef>
              <a:spcAft>
                <a:spcPts val="0"/>
              </a:spcAft>
              <a:buClr>
                <a:schemeClr val="accent6"/>
              </a:buClr>
              <a:buSzPts val="2200"/>
              <a:buNone/>
              <a:defRPr sz="2200">
                <a:solidFill>
                  <a:schemeClr val="accent6"/>
                </a:solidFill>
              </a:defRPr>
            </a:lvl7pPr>
            <a:lvl8pPr lvl="7" rtl="0">
              <a:spcBef>
                <a:spcPts val="0"/>
              </a:spcBef>
              <a:spcAft>
                <a:spcPts val="0"/>
              </a:spcAft>
              <a:buClr>
                <a:schemeClr val="accent6"/>
              </a:buClr>
              <a:buSzPts val="2200"/>
              <a:buNone/>
              <a:defRPr sz="2200">
                <a:solidFill>
                  <a:schemeClr val="accent6"/>
                </a:solidFill>
              </a:defRPr>
            </a:lvl8pPr>
            <a:lvl9pPr lvl="8" rtl="0">
              <a:spcBef>
                <a:spcPts val="0"/>
              </a:spcBef>
              <a:spcAft>
                <a:spcPts val="0"/>
              </a:spcAft>
              <a:buClr>
                <a:schemeClr val="accent6"/>
              </a:buClr>
              <a:buSzPts val="2200"/>
              <a:buNone/>
              <a:defRPr sz="2200">
                <a:solidFill>
                  <a:schemeClr val="accent6"/>
                </a:solidFill>
              </a:defRPr>
            </a:lvl9pPr>
          </a:lstStyle>
          <a:p/>
        </p:txBody>
      </p:sp>
      <p:sp>
        <p:nvSpPr>
          <p:cNvPr id="393" name="Google Shape;393;p18"/>
          <p:cNvSpPr txBox="1"/>
          <p:nvPr>
            <p:ph idx="8" type="subTitle"/>
          </p:nvPr>
        </p:nvSpPr>
        <p:spPr>
          <a:xfrm>
            <a:off x="5740173" y="3793375"/>
            <a:ext cx="2423100" cy="75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lt1"/>
                </a:solidFill>
              </a:defRPr>
            </a:lvl1pPr>
            <a:lvl2pPr lvl="1" rtl="0">
              <a:lnSpc>
                <a:spcPct val="100000"/>
              </a:lnSpc>
              <a:spcBef>
                <a:spcPts val="160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94" name="Google Shape;394;p18"/>
          <p:cNvSpPr/>
          <p:nvPr/>
        </p:nvSpPr>
        <p:spPr>
          <a:xfrm rot="10800000">
            <a:off x="8007119" y="-1233121"/>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8"/>
          <p:cNvSpPr/>
          <p:nvPr/>
        </p:nvSpPr>
        <p:spPr>
          <a:xfrm rot="10800000">
            <a:off x="7874547" y="902297"/>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8"/>
          <p:cNvSpPr/>
          <p:nvPr/>
        </p:nvSpPr>
        <p:spPr>
          <a:xfrm rot="10800000">
            <a:off x="7124319" y="120799"/>
            <a:ext cx="395582" cy="395552"/>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 name="Google Shape;397;p18"/>
          <p:cNvGrpSpPr/>
          <p:nvPr/>
        </p:nvGrpSpPr>
        <p:grpSpPr>
          <a:xfrm>
            <a:off x="-2199508" y="-1987376"/>
            <a:ext cx="4042185" cy="3280027"/>
            <a:chOff x="3195029" y="-3343476"/>
            <a:chExt cx="4042185" cy="3280027"/>
          </a:xfrm>
        </p:grpSpPr>
        <p:sp>
          <p:nvSpPr>
            <p:cNvPr id="398" name="Google Shape;398;p18"/>
            <p:cNvSpPr/>
            <p:nvPr/>
          </p:nvSpPr>
          <p:spPr>
            <a:xfrm flipH="1" rot="10800000">
              <a:off x="3195029" y="-2979647"/>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8"/>
            <p:cNvSpPr/>
            <p:nvPr/>
          </p:nvSpPr>
          <p:spPr>
            <a:xfrm flipH="1" rot="10800000">
              <a:off x="4131013" y="-2837925"/>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8"/>
            <p:cNvSpPr/>
            <p:nvPr/>
          </p:nvSpPr>
          <p:spPr>
            <a:xfrm flipH="1" rot="10800000">
              <a:off x="4785702" y="-2959270"/>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8"/>
            <p:cNvSpPr/>
            <p:nvPr/>
          </p:nvSpPr>
          <p:spPr>
            <a:xfrm flipH="1" rot="10800000">
              <a:off x="4031305" y="-3343476"/>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8"/>
            <p:cNvSpPr/>
            <p:nvPr/>
          </p:nvSpPr>
          <p:spPr>
            <a:xfrm flipH="1" rot="10800000">
              <a:off x="6583233" y="-791578"/>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8"/>
            <p:cNvSpPr/>
            <p:nvPr/>
          </p:nvSpPr>
          <p:spPr>
            <a:xfrm flipH="1" rot="10800000">
              <a:off x="6089336" y="-477238"/>
              <a:ext cx="414051" cy="413790"/>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8"/>
            <p:cNvSpPr/>
            <p:nvPr/>
          </p:nvSpPr>
          <p:spPr>
            <a:xfrm flipH="1" rot="10800000">
              <a:off x="7031510" y="-1045794"/>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18"/>
          <p:cNvSpPr/>
          <p:nvPr/>
        </p:nvSpPr>
        <p:spPr>
          <a:xfrm rot="10800000">
            <a:off x="7663153" y="-2103410"/>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8"/>
          <p:cNvSpPr/>
          <p:nvPr/>
        </p:nvSpPr>
        <p:spPr>
          <a:xfrm rot="10800000">
            <a:off x="-348903" y="-978428"/>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8"/>
          <p:cNvSpPr/>
          <p:nvPr/>
        </p:nvSpPr>
        <p:spPr>
          <a:xfrm rot="10800000">
            <a:off x="8709291" y="1231772"/>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8"/>
          <p:cNvSpPr/>
          <p:nvPr/>
        </p:nvSpPr>
        <p:spPr>
          <a:xfrm rot="10800000">
            <a:off x="-477437" y="-1445171"/>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8"/>
          <p:cNvSpPr/>
          <p:nvPr/>
        </p:nvSpPr>
        <p:spPr>
          <a:xfrm rot="10800000">
            <a:off x="8673296" y="-1555301"/>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8"/>
          <p:cNvSpPr/>
          <p:nvPr/>
        </p:nvSpPr>
        <p:spPr>
          <a:xfrm rot="10800000">
            <a:off x="-1043926" y="-173961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8"/>
          <p:cNvSpPr/>
          <p:nvPr/>
        </p:nvSpPr>
        <p:spPr>
          <a:xfrm rot="10800000">
            <a:off x="-1303871" y="-1320203"/>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8"/>
          <p:cNvSpPr/>
          <p:nvPr/>
        </p:nvSpPr>
        <p:spPr>
          <a:xfrm flipH="1" rot="10800000">
            <a:off x="519895" y="1390147"/>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ONE_COLUMN_TEXT_2_1_1">
    <p:bg>
      <p:bgPr>
        <a:solidFill>
          <a:schemeClr val="accent1"/>
        </a:solidFill>
      </p:bgPr>
    </p:bg>
    <p:spTree>
      <p:nvGrpSpPr>
        <p:cNvPr id="413" name="Shape 413"/>
        <p:cNvGrpSpPr/>
        <p:nvPr/>
      </p:nvGrpSpPr>
      <p:grpSpPr>
        <a:xfrm>
          <a:off x="0" y="0"/>
          <a:ext cx="0" cy="0"/>
          <a:chOff x="0" y="0"/>
          <a:chExt cx="0" cy="0"/>
        </a:xfrm>
      </p:grpSpPr>
      <p:sp>
        <p:nvSpPr>
          <p:cNvPr id="414" name="Google Shape;414;p19"/>
          <p:cNvSpPr txBox="1"/>
          <p:nvPr>
            <p:ph type="ctrTitle"/>
          </p:nvPr>
        </p:nvSpPr>
        <p:spPr>
          <a:xfrm>
            <a:off x="571476" y="536101"/>
            <a:ext cx="6163200" cy="632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a:solidFill>
                  <a:schemeClr val="lt1"/>
                </a:solidFill>
              </a:defRPr>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415" name="Google Shape;415;p19"/>
          <p:cNvSpPr txBox="1"/>
          <p:nvPr>
            <p:ph idx="1" type="subTitle"/>
          </p:nvPr>
        </p:nvSpPr>
        <p:spPr>
          <a:xfrm>
            <a:off x="599100" y="2438775"/>
            <a:ext cx="2979300" cy="1739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000"/>
              <a:buNone/>
              <a:defRPr b="0" sz="2000"/>
            </a:lvl1pPr>
            <a:lvl2pPr lvl="1" rtl="0" algn="ctr">
              <a:lnSpc>
                <a:spcPct val="100000"/>
              </a:lnSpc>
              <a:spcBef>
                <a:spcPts val="0"/>
              </a:spcBef>
              <a:spcAft>
                <a:spcPts val="0"/>
              </a:spcAft>
              <a:buClr>
                <a:schemeClr val="lt1"/>
              </a:buClr>
              <a:buSzPts val="1000"/>
              <a:buNone/>
              <a:defRPr sz="1000">
                <a:solidFill>
                  <a:schemeClr val="lt1"/>
                </a:solidFill>
              </a:defRPr>
            </a:lvl2pPr>
            <a:lvl3pPr lvl="2" rtl="0" algn="ctr">
              <a:lnSpc>
                <a:spcPct val="100000"/>
              </a:lnSpc>
              <a:spcBef>
                <a:spcPts val="0"/>
              </a:spcBef>
              <a:spcAft>
                <a:spcPts val="0"/>
              </a:spcAft>
              <a:buClr>
                <a:schemeClr val="lt1"/>
              </a:buClr>
              <a:buSzPts val="1000"/>
              <a:buNone/>
              <a:defRPr sz="1000">
                <a:solidFill>
                  <a:schemeClr val="lt1"/>
                </a:solidFill>
              </a:defRPr>
            </a:lvl3pPr>
            <a:lvl4pPr lvl="3" rtl="0" algn="ctr">
              <a:lnSpc>
                <a:spcPct val="100000"/>
              </a:lnSpc>
              <a:spcBef>
                <a:spcPts val="0"/>
              </a:spcBef>
              <a:spcAft>
                <a:spcPts val="0"/>
              </a:spcAft>
              <a:buClr>
                <a:schemeClr val="lt1"/>
              </a:buClr>
              <a:buSzPts val="1000"/>
              <a:buNone/>
              <a:defRPr sz="1000">
                <a:solidFill>
                  <a:schemeClr val="lt1"/>
                </a:solidFill>
              </a:defRPr>
            </a:lvl4pPr>
            <a:lvl5pPr lvl="4" rtl="0" algn="ctr">
              <a:lnSpc>
                <a:spcPct val="100000"/>
              </a:lnSpc>
              <a:spcBef>
                <a:spcPts val="0"/>
              </a:spcBef>
              <a:spcAft>
                <a:spcPts val="0"/>
              </a:spcAft>
              <a:buClr>
                <a:schemeClr val="lt1"/>
              </a:buClr>
              <a:buSzPts val="1000"/>
              <a:buNone/>
              <a:defRPr sz="1000">
                <a:solidFill>
                  <a:schemeClr val="lt1"/>
                </a:solidFill>
              </a:defRPr>
            </a:lvl5pPr>
            <a:lvl6pPr lvl="5" rtl="0" algn="ctr">
              <a:lnSpc>
                <a:spcPct val="100000"/>
              </a:lnSpc>
              <a:spcBef>
                <a:spcPts val="0"/>
              </a:spcBef>
              <a:spcAft>
                <a:spcPts val="0"/>
              </a:spcAft>
              <a:buClr>
                <a:schemeClr val="lt1"/>
              </a:buClr>
              <a:buSzPts val="1000"/>
              <a:buNone/>
              <a:defRPr sz="1000">
                <a:solidFill>
                  <a:schemeClr val="lt1"/>
                </a:solidFill>
              </a:defRPr>
            </a:lvl6pPr>
            <a:lvl7pPr lvl="6" rtl="0" algn="ctr">
              <a:lnSpc>
                <a:spcPct val="100000"/>
              </a:lnSpc>
              <a:spcBef>
                <a:spcPts val="0"/>
              </a:spcBef>
              <a:spcAft>
                <a:spcPts val="0"/>
              </a:spcAft>
              <a:buClr>
                <a:schemeClr val="lt1"/>
              </a:buClr>
              <a:buSzPts val="1000"/>
              <a:buNone/>
              <a:defRPr sz="1000">
                <a:solidFill>
                  <a:schemeClr val="lt1"/>
                </a:solidFill>
              </a:defRPr>
            </a:lvl7pPr>
            <a:lvl8pPr lvl="7" rtl="0" algn="ctr">
              <a:lnSpc>
                <a:spcPct val="100000"/>
              </a:lnSpc>
              <a:spcBef>
                <a:spcPts val="0"/>
              </a:spcBef>
              <a:spcAft>
                <a:spcPts val="0"/>
              </a:spcAft>
              <a:buClr>
                <a:schemeClr val="lt1"/>
              </a:buClr>
              <a:buSzPts val="1000"/>
              <a:buNone/>
              <a:defRPr sz="1000">
                <a:solidFill>
                  <a:schemeClr val="lt1"/>
                </a:solidFill>
              </a:defRPr>
            </a:lvl8pPr>
            <a:lvl9pPr lvl="8" rtl="0" algn="ctr">
              <a:lnSpc>
                <a:spcPct val="100000"/>
              </a:lnSpc>
              <a:spcBef>
                <a:spcPts val="0"/>
              </a:spcBef>
              <a:spcAft>
                <a:spcPts val="0"/>
              </a:spcAft>
              <a:buClr>
                <a:schemeClr val="lt1"/>
              </a:buClr>
              <a:buSzPts val="1000"/>
              <a:buNone/>
              <a:defRPr sz="1000">
                <a:solidFill>
                  <a:schemeClr val="lt1"/>
                </a:solidFill>
              </a:defRPr>
            </a:lvl9pPr>
          </a:lstStyle>
          <a:p/>
        </p:txBody>
      </p:sp>
      <p:sp>
        <p:nvSpPr>
          <p:cNvPr id="416" name="Google Shape;416;p19"/>
          <p:cNvSpPr txBox="1"/>
          <p:nvPr>
            <p:ph idx="2" type="subTitle"/>
          </p:nvPr>
        </p:nvSpPr>
        <p:spPr>
          <a:xfrm>
            <a:off x="3787600" y="2438775"/>
            <a:ext cx="2979300" cy="1739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000"/>
              <a:buNone/>
              <a:defRPr b="0" sz="2000"/>
            </a:lvl1pPr>
            <a:lvl2pPr lvl="1" rtl="0" algn="ctr">
              <a:lnSpc>
                <a:spcPct val="100000"/>
              </a:lnSpc>
              <a:spcBef>
                <a:spcPts val="0"/>
              </a:spcBef>
              <a:spcAft>
                <a:spcPts val="0"/>
              </a:spcAft>
              <a:buClr>
                <a:schemeClr val="lt1"/>
              </a:buClr>
              <a:buSzPts val="1000"/>
              <a:buNone/>
              <a:defRPr sz="1000">
                <a:solidFill>
                  <a:schemeClr val="lt1"/>
                </a:solidFill>
              </a:defRPr>
            </a:lvl2pPr>
            <a:lvl3pPr lvl="2" rtl="0" algn="ctr">
              <a:lnSpc>
                <a:spcPct val="100000"/>
              </a:lnSpc>
              <a:spcBef>
                <a:spcPts val="0"/>
              </a:spcBef>
              <a:spcAft>
                <a:spcPts val="0"/>
              </a:spcAft>
              <a:buClr>
                <a:schemeClr val="lt1"/>
              </a:buClr>
              <a:buSzPts val="1000"/>
              <a:buNone/>
              <a:defRPr sz="1000">
                <a:solidFill>
                  <a:schemeClr val="lt1"/>
                </a:solidFill>
              </a:defRPr>
            </a:lvl3pPr>
            <a:lvl4pPr lvl="3" rtl="0" algn="ctr">
              <a:lnSpc>
                <a:spcPct val="100000"/>
              </a:lnSpc>
              <a:spcBef>
                <a:spcPts val="0"/>
              </a:spcBef>
              <a:spcAft>
                <a:spcPts val="0"/>
              </a:spcAft>
              <a:buClr>
                <a:schemeClr val="lt1"/>
              </a:buClr>
              <a:buSzPts val="1000"/>
              <a:buNone/>
              <a:defRPr sz="1000">
                <a:solidFill>
                  <a:schemeClr val="lt1"/>
                </a:solidFill>
              </a:defRPr>
            </a:lvl4pPr>
            <a:lvl5pPr lvl="4" rtl="0" algn="ctr">
              <a:lnSpc>
                <a:spcPct val="100000"/>
              </a:lnSpc>
              <a:spcBef>
                <a:spcPts val="0"/>
              </a:spcBef>
              <a:spcAft>
                <a:spcPts val="0"/>
              </a:spcAft>
              <a:buClr>
                <a:schemeClr val="lt1"/>
              </a:buClr>
              <a:buSzPts val="1000"/>
              <a:buNone/>
              <a:defRPr sz="1000">
                <a:solidFill>
                  <a:schemeClr val="lt1"/>
                </a:solidFill>
              </a:defRPr>
            </a:lvl5pPr>
            <a:lvl6pPr lvl="5" rtl="0" algn="ctr">
              <a:lnSpc>
                <a:spcPct val="100000"/>
              </a:lnSpc>
              <a:spcBef>
                <a:spcPts val="0"/>
              </a:spcBef>
              <a:spcAft>
                <a:spcPts val="0"/>
              </a:spcAft>
              <a:buClr>
                <a:schemeClr val="lt1"/>
              </a:buClr>
              <a:buSzPts val="1000"/>
              <a:buNone/>
              <a:defRPr sz="1000">
                <a:solidFill>
                  <a:schemeClr val="lt1"/>
                </a:solidFill>
              </a:defRPr>
            </a:lvl6pPr>
            <a:lvl7pPr lvl="6" rtl="0" algn="ctr">
              <a:lnSpc>
                <a:spcPct val="100000"/>
              </a:lnSpc>
              <a:spcBef>
                <a:spcPts val="0"/>
              </a:spcBef>
              <a:spcAft>
                <a:spcPts val="0"/>
              </a:spcAft>
              <a:buClr>
                <a:schemeClr val="lt1"/>
              </a:buClr>
              <a:buSzPts val="1000"/>
              <a:buNone/>
              <a:defRPr sz="1000">
                <a:solidFill>
                  <a:schemeClr val="lt1"/>
                </a:solidFill>
              </a:defRPr>
            </a:lvl7pPr>
            <a:lvl8pPr lvl="7" rtl="0" algn="ctr">
              <a:lnSpc>
                <a:spcPct val="100000"/>
              </a:lnSpc>
              <a:spcBef>
                <a:spcPts val="0"/>
              </a:spcBef>
              <a:spcAft>
                <a:spcPts val="0"/>
              </a:spcAft>
              <a:buClr>
                <a:schemeClr val="lt1"/>
              </a:buClr>
              <a:buSzPts val="1000"/>
              <a:buNone/>
              <a:defRPr sz="1000">
                <a:solidFill>
                  <a:schemeClr val="lt1"/>
                </a:solidFill>
              </a:defRPr>
            </a:lvl8pPr>
            <a:lvl9pPr lvl="8" rtl="0" algn="ctr">
              <a:lnSpc>
                <a:spcPct val="100000"/>
              </a:lnSpc>
              <a:spcBef>
                <a:spcPts val="0"/>
              </a:spcBef>
              <a:spcAft>
                <a:spcPts val="0"/>
              </a:spcAft>
              <a:buClr>
                <a:schemeClr val="lt1"/>
              </a:buClr>
              <a:buSzPts val="1000"/>
              <a:buNone/>
              <a:defRPr sz="1000">
                <a:solidFill>
                  <a:schemeClr val="lt1"/>
                </a:solidFill>
              </a:defRPr>
            </a:lvl9pPr>
          </a:lstStyle>
          <a:p/>
        </p:txBody>
      </p:sp>
      <p:sp>
        <p:nvSpPr>
          <p:cNvPr id="417" name="Google Shape;417;p19"/>
          <p:cNvSpPr txBox="1"/>
          <p:nvPr>
            <p:ph idx="3" type="ctrTitle"/>
          </p:nvPr>
        </p:nvSpPr>
        <p:spPr>
          <a:xfrm>
            <a:off x="599100" y="4124549"/>
            <a:ext cx="2979300" cy="4530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lt1"/>
              </a:buClr>
              <a:buSzPts val="1600"/>
              <a:buFont typeface="Fira Sans Condensed Medium"/>
              <a:buChar char="-"/>
              <a:defRPr sz="1400">
                <a:solidFill>
                  <a:schemeClr val="accent2"/>
                </a:solidFill>
              </a:defRPr>
            </a:lvl1pPr>
            <a:lvl2pPr lvl="1"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9pPr>
          </a:lstStyle>
          <a:p/>
        </p:txBody>
      </p:sp>
      <p:sp>
        <p:nvSpPr>
          <p:cNvPr id="418" name="Google Shape;418;p19"/>
          <p:cNvSpPr txBox="1"/>
          <p:nvPr>
            <p:ph idx="4" type="ctrTitle"/>
          </p:nvPr>
        </p:nvSpPr>
        <p:spPr>
          <a:xfrm>
            <a:off x="3787600" y="4124549"/>
            <a:ext cx="2979300" cy="4530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chemeClr val="lt1"/>
              </a:buClr>
              <a:buSzPts val="1600"/>
              <a:buFont typeface="Fira Sans Condensed Medium"/>
              <a:buChar char="-"/>
              <a:defRPr sz="1400">
                <a:solidFill>
                  <a:schemeClr val="accent2"/>
                </a:solidFill>
              </a:defRPr>
            </a:lvl1pPr>
            <a:lvl2pPr lvl="1"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chemeClr val="lt1"/>
              </a:buClr>
              <a:buSzPts val="1600"/>
              <a:buFont typeface="Fira Sans Condensed Medium"/>
              <a:buChar char="-"/>
              <a:defRPr sz="1600">
                <a:solidFill>
                  <a:schemeClr val="lt1"/>
                </a:solidFill>
                <a:latin typeface="Fira Sans Condensed Medium"/>
                <a:ea typeface="Fira Sans Condensed Medium"/>
                <a:cs typeface="Fira Sans Condensed Medium"/>
                <a:sym typeface="Fira Sans Condensed Medium"/>
              </a:defRPr>
            </a:lvl9pPr>
          </a:lstStyle>
          <a:p/>
        </p:txBody>
      </p:sp>
      <p:sp>
        <p:nvSpPr>
          <p:cNvPr id="419" name="Google Shape;419;p19"/>
          <p:cNvSpPr/>
          <p:nvPr/>
        </p:nvSpPr>
        <p:spPr>
          <a:xfrm>
            <a:off x="8274403" y="4448704"/>
            <a:ext cx="349586" cy="350179"/>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 name="Google Shape;420;p19"/>
          <p:cNvGrpSpPr/>
          <p:nvPr/>
        </p:nvGrpSpPr>
        <p:grpSpPr>
          <a:xfrm>
            <a:off x="6552420" y="-1457516"/>
            <a:ext cx="3795235" cy="4859418"/>
            <a:chOff x="6552420" y="-1457516"/>
            <a:chExt cx="3795235" cy="4859418"/>
          </a:xfrm>
        </p:grpSpPr>
        <p:grpSp>
          <p:nvGrpSpPr>
            <p:cNvPr id="421" name="Google Shape;421;p19"/>
            <p:cNvGrpSpPr/>
            <p:nvPr/>
          </p:nvGrpSpPr>
          <p:grpSpPr>
            <a:xfrm>
              <a:off x="6552420" y="-1457516"/>
              <a:ext cx="3795235" cy="4397633"/>
              <a:chOff x="6456567" y="221771"/>
              <a:chExt cx="3795235" cy="4397633"/>
            </a:xfrm>
          </p:grpSpPr>
          <p:sp>
            <p:nvSpPr>
              <p:cNvPr id="422" name="Google Shape;422;p19"/>
              <p:cNvSpPr/>
              <p:nvPr/>
            </p:nvSpPr>
            <p:spPr>
              <a:xfrm rot="10800000">
                <a:off x="7282491" y="1289856"/>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9"/>
              <p:cNvSpPr/>
              <p:nvPr/>
            </p:nvSpPr>
            <p:spPr>
              <a:xfrm rot="10800000">
                <a:off x="7633470" y="1021404"/>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
              <p:cNvSpPr/>
              <p:nvPr/>
            </p:nvSpPr>
            <p:spPr>
              <a:xfrm rot="10800000">
                <a:off x="7180999" y="221771"/>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9"/>
              <p:cNvSpPr/>
              <p:nvPr/>
            </p:nvSpPr>
            <p:spPr>
              <a:xfrm rot="10800000">
                <a:off x="7122433" y="88080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9"/>
              <p:cNvSpPr/>
              <p:nvPr/>
            </p:nvSpPr>
            <p:spPr>
              <a:xfrm rot="10800000">
                <a:off x="8040857" y="1679083"/>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9"/>
              <p:cNvSpPr/>
              <p:nvPr/>
            </p:nvSpPr>
            <p:spPr>
              <a:xfrm rot="10800000">
                <a:off x="7908284" y="3814501"/>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9"/>
              <p:cNvSpPr/>
              <p:nvPr/>
            </p:nvSpPr>
            <p:spPr>
              <a:xfrm rot="10800000">
                <a:off x="7282484" y="4274761"/>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9"/>
              <p:cNvSpPr/>
              <p:nvPr/>
            </p:nvSpPr>
            <p:spPr>
              <a:xfrm rot="10800000">
                <a:off x="6646591" y="29969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9"/>
              <p:cNvSpPr/>
              <p:nvPr/>
            </p:nvSpPr>
            <p:spPr>
              <a:xfrm rot="10800000">
                <a:off x="6456567" y="2066960"/>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9"/>
              <p:cNvSpPr/>
              <p:nvPr/>
            </p:nvSpPr>
            <p:spPr>
              <a:xfrm rot="10800000">
                <a:off x="7264673" y="3066895"/>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9"/>
              <p:cNvSpPr/>
              <p:nvPr/>
            </p:nvSpPr>
            <p:spPr>
              <a:xfrm rot="10800000">
                <a:off x="6926786" y="353565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 name="Google Shape;433;p19"/>
            <p:cNvSpPr/>
            <p:nvPr/>
          </p:nvSpPr>
          <p:spPr>
            <a:xfrm rot="10800000">
              <a:off x="8192195" y="2810263"/>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9"/>
            <p:cNvSpPr/>
            <p:nvPr/>
          </p:nvSpPr>
          <p:spPr>
            <a:xfrm rot="10800000">
              <a:off x="8049640" y="319585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ONE_COLUMN_TEXT_1_1_2">
    <p:spTree>
      <p:nvGrpSpPr>
        <p:cNvPr id="435" name="Shape 435"/>
        <p:cNvGrpSpPr/>
        <p:nvPr/>
      </p:nvGrpSpPr>
      <p:grpSpPr>
        <a:xfrm>
          <a:off x="0" y="0"/>
          <a:ext cx="0" cy="0"/>
          <a:chOff x="0" y="0"/>
          <a:chExt cx="0" cy="0"/>
        </a:xfrm>
      </p:grpSpPr>
      <p:sp>
        <p:nvSpPr>
          <p:cNvPr id="436" name="Google Shape;436;p20"/>
          <p:cNvSpPr txBox="1"/>
          <p:nvPr>
            <p:ph type="title"/>
          </p:nvPr>
        </p:nvSpPr>
        <p:spPr>
          <a:xfrm>
            <a:off x="2174575" y="420152"/>
            <a:ext cx="47949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37" name="Google Shape;437;p20"/>
          <p:cNvSpPr txBox="1"/>
          <p:nvPr>
            <p:ph idx="1" type="subTitle"/>
          </p:nvPr>
        </p:nvSpPr>
        <p:spPr>
          <a:xfrm>
            <a:off x="2213575" y="3462734"/>
            <a:ext cx="4717200" cy="98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438" name="Google Shape;438;p20"/>
          <p:cNvGrpSpPr/>
          <p:nvPr/>
        </p:nvGrpSpPr>
        <p:grpSpPr>
          <a:xfrm>
            <a:off x="7393741" y="-1060432"/>
            <a:ext cx="3605211" cy="4226616"/>
            <a:chOff x="7298566" y="-573980"/>
            <a:chExt cx="3605211" cy="4226616"/>
          </a:xfrm>
        </p:grpSpPr>
        <p:sp>
          <p:nvSpPr>
            <p:cNvPr id="439" name="Google Shape;439;p20"/>
            <p:cNvSpPr/>
            <p:nvPr/>
          </p:nvSpPr>
          <p:spPr>
            <a:xfrm rot="10800000">
              <a:off x="7934466" y="494105"/>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0"/>
            <p:cNvSpPr/>
            <p:nvPr/>
          </p:nvSpPr>
          <p:spPr>
            <a:xfrm rot="10800000">
              <a:off x="8285445" y="225652"/>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0"/>
            <p:cNvSpPr/>
            <p:nvPr/>
          </p:nvSpPr>
          <p:spPr>
            <a:xfrm rot="10800000">
              <a:off x="8213974" y="-573980"/>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0"/>
            <p:cNvSpPr/>
            <p:nvPr/>
          </p:nvSpPr>
          <p:spPr>
            <a:xfrm rot="10800000">
              <a:off x="7774408" y="85051"/>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0"/>
            <p:cNvSpPr/>
            <p:nvPr/>
          </p:nvSpPr>
          <p:spPr>
            <a:xfrm rot="10800000">
              <a:off x="8692832" y="883331"/>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0"/>
            <p:cNvSpPr/>
            <p:nvPr/>
          </p:nvSpPr>
          <p:spPr>
            <a:xfrm rot="10800000">
              <a:off x="8560259" y="3018749"/>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0"/>
            <p:cNvSpPr/>
            <p:nvPr/>
          </p:nvSpPr>
          <p:spPr>
            <a:xfrm rot="10800000">
              <a:off x="7850559" y="1501384"/>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0"/>
            <p:cNvSpPr/>
            <p:nvPr/>
          </p:nvSpPr>
          <p:spPr>
            <a:xfrm rot="10800000">
              <a:off x="8134443" y="3494222"/>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rot="10800000">
              <a:off x="7298566" y="2658374"/>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0"/>
            <p:cNvSpPr/>
            <p:nvPr/>
          </p:nvSpPr>
          <p:spPr>
            <a:xfrm rot="10800000">
              <a:off x="7559292" y="3086534"/>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0"/>
            <p:cNvSpPr/>
            <p:nvPr/>
          </p:nvSpPr>
          <p:spPr>
            <a:xfrm rot="10800000">
              <a:off x="7916648" y="2271143"/>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rot="10800000">
              <a:off x="7578761" y="2739908"/>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20"/>
          <p:cNvGrpSpPr/>
          <p:nvPr/>
        </p:nvGrpSpPr>
        <p:grpSpPr>
          <a:xfrm flipH="1">
            <a:off x="-1863484" y="-1060432"/>
            <a:ext cx="3605211" cy="4226616"/>
            <a:chOff x="7298566" y="-573980"/>
            <a:chExt cx="3605211" cy="4226616"/>
          </a:xfrm>
        </p:grpSpPr>
        <p:sp>
          <p:nvSpPr>
            <p:cNvPr id="452" name="Google Shape;452;p20"/>
            <p:cNvSpPr/>
            <p:nvPr/>
          </p:nvSpPr>
          <p:spPr>
            <a:xfrm rot="10800000">
              <a:off x="7934466" y="494105"/>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0"/>
            <p:cNvSpPr/>
            <p:nvPr/>
          </p:nvSpPr>
          <p:spPr>
            <a:xfrm rot="10800000">
              <a:off x="8285445" y="225652"/>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0"/>
            <p:cNvSpPr/>
            <p:nvPr/>
          </p:nvSpPr>
          <p:spPr>
            <a:xfrm rot="10800000">
              <a:off x="8213974" y="-573980"/>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0"/>
            <p:cNvSpPr/>
            <p:nvPr/>
          </p:nvSpPr>
          <p:spPr>
            <a:xfrm rot="10800000">
              <a:off x="7774408" y="85051"/>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0"/>
            <p:cNvSpPr/>
            <p:nvPr/>
          </p:nvSpPr>
          <p:spPr>
            <a:xfrm rot="10800000">
              <a:off x="8692832" y="883331"/>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0"/>
            <p:cNvSpPr/>
            <p:nvPr/>
          </p:nvSpPr>
          <p:spPr>
            <a:xfrm rot="10800000">
              <a:off x="8560259" y="3018749"/>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0"/>
            <p:cNvSpPr/>
            <p:nvPr/>
          </p:nvSpPr>
          <p:spPr>
            <a:xfrm rot="10800000">
              <a:off x="7850559" y="1501384"/>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0"/>
            <p:cNvSpPr/>
            <p:nvPr/>
          </p:nvSpPr>
          <p:spPr>
            <a:xfrm rot="10800000">
              <a:off x="8134443" y="3494222"/>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0"/>
            <p:cNvSpPr/>
            <p:nvPr/>
          </p:nvSpPr>
          <p:spPr>
            <a:xfrm rot="10800000">
              <a:off x="7298566" y="2658374"/>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0"/>
            <p:cNvSpPr/>
            <p:nvPr/>
          </p:nvSpPr>
          <p:spPr>
            <a:xfrm rot="10800000">
              <a:off x="7559292" y="3086534"/>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0"/>
            <p:cNvSpPr/>
            <p:nvPr/>
          </p:nvSpPr>
          <p:spPr>
            <a:xfrm rot="10800000">
              <a:off x="7916648" y="2271143"/>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0"/>
            <p:cNvSpPr/>
            <p:nvPr/>
          </p:nvSpPr>
          <p:spPr>
            <a:xfrm rot="10800000">
              <a:off x="7578761" y="2739908"/>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p:nvPr/>
        </p:nvSpPr>
        <p:spPr>
          <a:xfrm>
            <a:off x="1558077" y="2114976"/>
            <a:ext cx="6027980" cy="6027980"/>
          </a:xfrm>
          <a:custGeom>
            <a:rect b="b" l="l" r="r" t="t"/>
            <a:pathLst>
              <a:path extrusionOk="0" h="12229" w="12229">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3"/>
          <p:cNvGrpSpPr/>
          <p:nvPr/>
        </p:nvGrpSpPr>
        <p:grpSpPr>
          <a:xfrm>
            <a:off x="-1115684" y="-228605"/>
            <a:ext cx="3605211" cy="3567585"/>
            <a:chOff x="-1115684" y="691895"/>
            <a:chExt cx="3605211" cy="3567585"/>
          </a:xfrm>
        </p:grpSpPr>
        <p:sp>
          <p:nvSpPr>
            <p:cNvPr id="41" name="Google Shape;41;p3"/>
            <p:cNvSpPr/>
            <p:nvPr/>
          </p:nvSpPr>
          <p:spPr>
            <a:xfrm>
              <a:off x="-899915" y="1096911"/>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511020" y="2105577"/>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42239" y="200389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1115684" y="1250254"/>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1019791" y="1118048"/>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1592890" y="2498503"/>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1495265" y="691895"/>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2331113" y="1527771"/>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534862" y="1736804"/>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2003628" y="1398581"/>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rgbClr val="FB7843"/>
                </a:gs>
                <a:gs pos="100000">
                  <a:srgbClr val="E85CDB"/>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3"/>
          <p:cNvGrpSpPr/>
          <p:nvPr/>
        </p:nvGrpSpPr>
        <p:grpSpPr>
          <a:xfrm>
            <a:off x="6725678" y="216894"/>
            <a:ext cx="3651827" cy="3549464"/>
            <a:chOff x="7253877" y="1275092"/>
            <a:chExt cx="3651827" cy="3549464"/>
          </a:xfrm>
        </p:grpSpPr>
        <p:sp>
          <p:nvSpPr>
            <p:cNvPr id="52" name="Google Shape;52;p3"/>
            <p:cNvSpPr/>
            <p:nvPr/>
          </p:nvSpPr>
          <p:spPr>
            <a:xfrm>
              <a:off x="7758579" y="1886464"/>
              <a:ext cx="2742439" cy="2742439"/>
            </a:xfrm>
            <a:custGeom>
              <a:rect b="b" l="l" r="r" t="t"/>
              <a:pathLst>
                <a:path extrusionOk="0" h="97310" w="9731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8774291" y="2251545"/>
              <a:ext cx="1974381" cy="1974720"/>
            </a:xfrm>
            <a:custGeom>
              <a:rect b="b" l="l" r="r" t="t"/>
              <a:pathLst>
                <a:path extrusionOk="0" h="70069" w="70057">
                  <a:moveTo>
                    <a:pt x="7716" y="1"/>
                  </a:moveTo>
                  <a:lnTo>
                    <a:pt x="0" y="7728"/>
                  </a:lnTo>
                  <a:lnTo>
                    <a:pt x="62342" y="70069"/>
                  </a:lnTo>
                  <a:lnTo>
                    <a:pt x="70057" y="62341"/>
                  </a:lnTo>
                  <a:lnTo>
                    <a:pt x="7716"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656176" y="1728414"/>
              <a:ext cx="2249527" cy="2249865"/>
            </a:xfrm>
            <a:custGeom>
              <a:rect b="b" l="l" r="r" t="t"/>
              <a:pathLst>
                <a:path extrusionOk="0" h="79832" w="7982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7928014" y="2654532"/>
              <a:ext cx="2170024" cy="2170024"/>
            </a:xfrm>
            <a:custGeom>
              <a:rect b="b" l="l" r="r" t="t"/>
              <a:pathLst>
                <a:path extrusionOk="0" h="76999" w="76999">
                  <a:moveTo>
                    <a:pt x="5871" y="1"/>
                  </a:moveTo>
                  <a:lnTo>
                    <a:pt x="1" y="5871"/>
                  </a:lnTo>
                  <a:lnTo>
                    <a:pt x="71129" y="76998"/>
                  </a:lnTo>
                  <a:lnTo>
                    <a:pt x="76999" y="71128"/>
                  </a:lnTo>
                  <a:lnTo>
                    <a:pt x="5871"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7788425" y="2514971"/>
              <a:ext cx="205394" cy="205704"/>
            </a:xfrm>
            <a:custGeom>
              <a:rect b="b" l="l" r="r" t="t"/>
              <a:pathLst>
                <a:path extrusionOk="0" h="7299" w="7288">
                  <a:moveTo>
                    <a:pt x="3644" y="0"/>
                  </a:moveTo>
                  <a:lnTo>
                    <a:pt x="1" y="3643"/>
                  </a:lnTo>
                  <a:lnTo>
                    <a:pt x="3644" y="7298"/>
                  </a:lnTo>
                  <a:lnTo>
                    <a:pt x="7287" y="3643"/>
                  </a:lnTo>
                  <a:lnTo>
                    <a:pt x="3644"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7253877" y="2102232"/>
              <a:ext cx="139278" cy="139278"/>
            </a:xfrm>
            <a:custGeom>
              <a:rect b="b" l="l" r="r" t="t"/>
              <a:pathLst>
                <a:path extrusionOk="0" h="4942" w="4942">
                  <a:moveTo>
                    <a:pt x="2465" y="0"/>
                  </a:moveTo>
                  <a:lnTo>
                    <a:pt x="0" y="2465"/>
                  </a:lnTo>
                  <a:lnTo>
                    <a:pt x="2465" y="4941"/>
                  </a:lnTo>
                  <a:lnTo>
                    <a:pt x="4941" y="2465"/>
                  </a:lnTo>
                  <a:lnTo>
                    <a:pt x="2465"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202516" y="1275092"/>
              <a:ext cx="139278" cy="139278"/>
            </a:xfrm>
            <a:custGeom>
              <a:rect b="b" l="l" r="r" t="t"/>
              <a:pathLst>
                <a:path extrusionOk="0" h="4942" w="4942">
                  <a:moveTo>
                    <a:pt x="2477" y="1"/>
                  </a:moveTo>
                  <a:lnTo>
                    <a:pt x="0" y="2477"/>
                  </a:lnTo>
                  <a:lnTo>
                    <a:pt x="2477" y="4942"/>
                  </a:lnTo>
                  <a:lnTo>
                    <a:pt x="4941" y="2477"/>
                  </a:lnTo>
                  <a:lnTo>
                    <a:pt x="2477"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7396513" y="1524398"/>
              <a:ext cx="530536" cy="530874"/>
            </a:xfrm>
            <a:custGeom>
              <a:rect b="b" l="l" r="r" t="t"/>
              <a:pathLst>
                <a:path extrusionOk="0" h="18837" w="18825">
                  <a:moveTo>
                    <a:pt x="9418" y="1"/>
                  </a:moveTo>
                  <a:lnTo>
                    <a:pt x="0" y="9419"/>
                  </a:lnTo>
                  <a:lnTo>
                    <a:pt x="9418" y="18837"/>
                  </a:lnTo>
                  <a:lnTo>
                    <a:pt x="18824" y="9419"/>
                  </a:lnTo>
                  <a:lnTo>
                    <a:pt x="9418" y="1"/>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8400473" y="1878094"/>
              <a:ext cx="333230" cy="333202"/>
            </a:xfrm>
            <a:custGeom>
              <a:rect b="b" l="l" r="r" t="t"/>
              <a:pathLst>
                <a:path extrusionOk="0" h="11823" w="11824">
                  <a:moveTo>
                    <a:pt x="5918" y="0"/>
                  </a:moveTo>
                  <a:lnTo>
                    <a:pt x="1" y="5906"/>
                  </a:lnTo>
                  <a:lnTo>
                    <a:pt x="5918" y="11823"/>
                  </a:lnTo>
                  <a:lnTo>
                    <a:pt x="11824" y="5906"/>
                  </a:lnTo>
                  <a:lnTo>
                    <a:pt x="5918"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8057543" y="1534826"/>
              <a:ext cx="221148" cy="221148"/>
            </a:xfrm>
            <a:custGeom>
              <a:rect b="b" l="l" r="r" t="t"/>
              <a:pathLst>
                <a:path extrusionOk="0" h="7847" w="7847">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rgbClr val="E85CDB"/>
                </a:gs>
                <a:gs pos="100000">
                  <a:srgbClr val="FB7843"/>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3"/>
          <p:cNvSpPr txBox="1"/>
          <p:nvPr>
            <p:ph type="title"/>
          </p:nvPr>
        </p:nvSpPr>
        <p:spPr>
          <a:xfrm>
            <a:off x="1207825" y="3983254"/>
            <a:ext cx="6700500" cy="6666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0000"/>
              </a:buClr>
              <a:buSzPts val="3000"/>
              <a:buNone/>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p:txBody>
      </p:sp>
      <p:sp>
        <p:nvSpPr>
          <p:cNvPr id="63" name="Google Shape;63;p3"/>
          <p:cNvSpPr txBox="1"/>
          <p:nvPr>
            <p:ph hasCustomPrompt="1" idx="2" type="title"/>
          </p:nvPr>
        </p:nvSpPr>
        <p:spPr>
          <a:xfrm>
            <a:off x="3722450" y="526575"/>
            <a:ext cx="1699200" cy="3190800"/>
          </a:xfrm>
          <a:prstGeom prst="rect">
            <a:avLst/>
          </a:prstGeom>
        </p:spPr>
        <p:txBody>
          <a:bodyPr anchorCtr="0" anchor="b" bIns="91425" lIns="91425" spcFirstLastPara="1" rIns="91425" wrap="square" tIns="91425">
            <a:noAutofit/>
          </a:bodyPr>
          <a:lstStyle>
            <a:lvl1pPr lvl="0" rtl="0" algn="ctr">
              <a:lnSpc>
                <a:spcPct val="80000"/>
              </a:lnSpc>
              <a:spcBef>
                <a:spcPts val="0"/>
              </a:spcBef>
              <a:spcAft>
                <a:spcPts val="0"/>
              </a:spcAft>
              <a:buSzPts val="4400"/>
              <a:buNone/>
              <a:defRPr sz="8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ONE_COLUMN_TEXT_1_1_1_1">
    <p:spTree>
      <p:nvGrpSpPr>
        <p:cNvPr id="464" name="Shape 464"/>
        <p:cNvGrpSpPr/>
        <p:nvPr/>
      </p:nvGrpSpPr>
      <p:grpSpPr>
        <a:xfrm>
          <a:off x="0" y="0"/>
          <a:ext cx="0" cy="0"/>
          <a:chOff x="0" y="0"/>
          <a:chExt cx="0" cy="0"/>
        </a:xfrm>
      </p:grpSpPr>
      <p:sp>
        <p:nvSpPr>
          <p:cNvPr id="465" name="Google Shape;465;p21"/>
          <p:cNvSpPr txBox="1"/>
          <p:nvPr>
            <p:ph type="title"/>
          </p:nvPr>
        </p:nvSpPr>
        <p:spPr>
          <a:xfrm>
            <a:off x="599100" y="536850"/>
            <a:ext cx="7945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66" name="Google Shape;466;p21"/>
          <p:cNvGrpSpPr/>
          <p:nvPr/>
        </p:nvGrpSpPr>
        <p:grpSpPr>
          <a:xfrm flipH="1">
            <a:off x="7376172" y="-1239333"/>
            <a:ext cx="2601531" cy="2830797"/>
            <a:chOff x="-1413532" y="-1458408"/>
            <a:chExt cx="2601531" cy="2830797"/>
          </a:xfrm>
        </p:grpSpPr>
        <p:sp>
          <p:nvSpPr>
            <p:cNvPr id="467" name="Google Shape;467;p21"/>
            <p:cNvSpPr/>
            <p:nvPr/>
          </p:nvSpPr>
          <p:spPr>
            <a:xfrm rot="5400000">
              <a:off x="-1273114" y="-1458225"/>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1"/>
            <p:cNvSpPr/>
            <p:nvPr/>
          </p:nvSpPr>
          <p:spPr>
            <a:xfrm rot="5400000">
              <a:off x="-1413701" y="-1189459"/>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1"/>
            <p:cNvSpPr/>
            <p:nvPr/>
          </p:nvSpPr>
          <p:spPr>
            <a:xfrm rot="5400000">
              <a:off x="980111" y="24093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1"/>
            <p:cNvSpPr/>
            <p:nvPr/>
          </p:nvSpPr>
          <p:spPr>
            <a:xfrm rot="5400000">
              <a:off x="2801" y="645502"/>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1"/>
            <p:cNvSpPr/>
            <p:nvPr/>
          </p:nvSpPr>
          <p:spPr>
            <a:xfrm rot="5400000">
              <a:off x="464452" y="1213989"/>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21"/>
          <p:cNvGrpSpPr/>
          <p:nvPr/>
        </p:nvGrpSpPr>
        <p:grpSpPr>
          <a:xfrm>
            <a:off x="356395" y="4200075"/>
            <a:ext cx="513193" cy="598807"/>
            <a:chOff x="356395" y="4200075"/>
            <a:chExt cx="513193" cy="598807"/>
          </a:xfrm>
        </p:grpSpPr>
        <p:sp>
          <p:nvSpPr>
            <p:cNvPr id="473" name="Google Shape;473;p21"/>
            <p:cNvSpPr/>
            <p:nvPr/>
          </p:nvSpPr>
          <p:spPr>
            <a:xfrm>
              <a:off x="520003" y="4448703"/>
              <a:ext cx="349586" cy="350179"/>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1"/>
            <p:cNvSpPr/>
            <p:nvPr/>
          </p:nvSpPr>
          <p:spPr>
            <a:xfrm flipH="1" rot="-5400000">
              <a:off x="356381" y="4200089"/>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 name="Google Shape;475;p21"/>
          <p:cNvSpPr/>
          <p:nvPr/>
        </p:nvSpPr>
        <p:spPr>
          <a:xfrm flipH="1" rot="-5400000">
            <a:off x="9039980" y="668057"/>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ONE_COLUMN_TEXT_1_1_1_1_1">
    <p:spTree>
      <p:nvGrpSpPr>
        <p:cNvPr id="476" name="Shape 476"/>
        <p:cNvGrpSpPr/>
        <p:nvPr/>
      </p:nvGrpSpPr>
      <p:grpSpPr>
        <a:xfrm>
          <a:off x="0" y="0"/>
          <a:ext cx="0" cy="0"/>
          <a:chOff x="0" y="0"/>
          <a:chExt cx="0" cy="0"/>
        </a:xfrm>
      </p:grpSpPr>
      <p:sp>
        <p:nvSpPr>
          <p:cNvPr id="477" name="Google Shape;477;p22"/>
          <p:cNvSpPr txBox="1"/>
          <p:nvPr>
            <p:ph type="title"/>
          </p:nvPr>
        </p:nvSpPr>
        <p:spPr>
          <a:xfrm>
            <a:off x="599100" y="536850"/>
            <a:ext cx="7945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78" name="Google Shape;478;p22"/>
          <p:cNvGrpSpPr/>
          <p:nvPr/>
        </p:nvGrpSpPr>
        <p:grpSpPr>
          <a:xfrm>
            <a:off x="8362428" y="-1382208"/>
            <a:ext cx="2506090" cy="6273529"/>
            <a:chOff x="8190526" y="-1458408"/>
            <a:chExt cx="2506090" cy="6273529"/>
          </a:xfrm>
        </p:grpSpPr>
        <p:grpSp>
          <p:nvGrpSpPr>
            <p:cNvPr id="479" name="Google Shape;479;p22"/>
            <p:cNvGrpSpPr/>
            <p:nvPr/>
          </p:nvGrpSpPr>
          <p:grpSpPr>
            <a:xfrm flipH="1">
              <a:off x="8190526" y="-1458408"/>
              <a:ext cx="2506090" cy="6273529"/>
              <a:chOff x="-1765719" y="-1458408"/>
              <a:chExt cx="2506090" cy="6273529"/>
            </a:xfrm>
          </p:grpSpPr>
          <p:sp>
            <p:nvSpPr>
              <p:cNvPr id="480" name="Google Shape;480;p22"/>
              <p:cNvSpPr/>
              <p:nvPr/>
            </p:nvSpPr>
            <p:spPr>
              <a:xfrm rot="5400000">
                <a:off x="-1273114" y="-1458225"/>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rot="5400000">
                <a:off x="-1578763" y="-1267484"/>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2"/>
              <p:cNvSpPr/>
              <p:nvPr/>
            </p:nvSpPr>
            <p:spPr>
              <a:xfrm rot="5400000">
                <a:off x="-29924" y="850252"/>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2"/>
              <p:cNvSpPr/>
              <p:nvPr/>
            </p:nvSpPr>
            <p:spPr>
              <a:xfrm rot="5400000">
                <a:off x="63203" y="4369500"/>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2"/>
              <p:cNvSpPr/>
              <p:nvPr/>
            </p:nvSpPr>
            <p:spPr>
              <a:xfrm rot="5400000">
                <a:off x="464452" y="1360239"/>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2"/>
              <p:cNvSpPr/>
              <p:nvPr/>
            </p:nvSpPr>
            <p:spPr>
              <a:xfrm rot="5400000">
                <a:off x="-1286976" y="1215963"/>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2"/>
              <p:cNvSpPr/>
              <p:nvPr/>
            </p:nvSpPr>
            <p:spPr>
              <a:xfrm rot="5400000">
                <a:off x="-1515388" y="2192941"/>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2"/>
              <p:cNvSpPr/>
              <p:nvPr/>
            </p:nvSpPr>
            <p:spPr>
              <a:xfrm rot="5400000">
                <a:off x="-1765888" y="129266"/>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2"/>
              <p:cNvSpPr/>
              <p:nvPr/>
            </p:nvSpPr>
            <p:spPr>
              <a:xfrm rot="5400000">
                <a:off x="38374" y="460723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2"/>
              <p:cNvSpPr/>
              <p:nvPr/>
            </p:nvSpPr>
            <p:spPr>
              <a:xfrm rot="5400000">
                <a:off x="38374" y="1335570"/>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22"/>
            <p:cNvSpPr/>
            <p:nvPr/>
          </p:nvSpPr>
          <p:spPr>
            <a:xfrm flipH="1" rot="-5400000">
              <a:off x="8440880" y="348303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amp; Credits">
  <p:cSld name="SECTION_TITLE_AND_DESCRIPTION_1">
    <p:bg>
      <p:bgPr>
        <a:solidFill>
          <a:schemeClr val="accent1"/>
        </a:solidFill>
      </p:bgPr>
    </p:bg>
    <p:spTree>
      <p:nvGrpSpPr>
        <p:cNvPr id="491" name="Shape 491"/>
        <p:cNvGrpSpPr/>
        <p:nvPr/>
      </p:nvGrpSpPr>
      <p:grpSpPr>
        <a:xfrm>
          <a:off x="0" y="0"/>
          <a:ext cx="0" cy="0"/>
          <a:chOff x="0" y="0"/>
          <a:chExt cx="0" cy="0"/>
        </a:xfrm>
      </p:grpSpPr>
      <p:sp>
        <p:nvSpPr>
          <p:cNvPr id="492" name="Google Shape;492;p23"/>
          <p:cNvSpPr txBox="1"/>
          <p:nvPr/>
        </p:nvSpPr>
        <p:spPr>
          <a:xfrm>
            <a:off x="4495800" y="3692150"/>
            <a:ext cx="4049100" cy="48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accent2"/>
                </a:solidFill>
                <a:latin typeface="Roboto Light"/>
                <a:ea typeface="Roboto Light"/>
                <a:cs typeface="Roboto Light"/>
                <a:sym typeface="Roboto Light"/>
              </a:rPr>
              <a:t>CREDITS: This presentation template was created by Slidesgo, including icons by Flaticon, and infographics &amp; images by Freepik and illustrations by Stories</a:t>
            </a:r>
            <a:endParaRPr sz="1000">
              <a:solidFill>
                <a:schemeClr val="accent2"/>
              </a:solidFill>
              <a:latin typeface="Roboto Light"/>
              <a:ea typeface="Roboto Light"/>
              <a:cs typeface="Roboto Light"/>
              <a:sym typeface="Roboto Light"/>
            </a:endParaRPr>
          </a:p>
        </p:txBody>
      </p:sp>
      <p:sp>
        <p:nvSpPr>
          <p:cNvPr id="493" name="Google Shape;493;p23"/>
          <p:cNvSpPr txBox="1"/>
          <p:nvPr>
            <p:ph type="title"/>
          </p:nvPr>
        </p:nvSpPr>
        <p:spPr>
          <a:xfrm>
            <a:off x="4441625" y="672246"/>
            <a:ext cx="4099200" cy="5601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4200"/>
              <a:buNone/>
              <a:defRPr sz="5000">
                <a:solidFill>
                  <a:srgbClr val="FFFFFF"/>
                </a:solidFill>
              </a:defRPr>
            </a:lvl1pPr>
            <a:lvl2pPr lvl="1" rtl="0" algn="ctr">
              <a:spcBef>
                <a:spcPts val="0"/>
              </a:spcBef>
              <a:spcAft>
                <a:spcPts val="0"/>
              </a:spcAft>
              <a:buClr>
                <a:srgbClr val="FFFFFF"/>
              </a:buClr>
              <a:buSzPts val="4200"/>
              <a:buNone/>
              <a:defRPr sz="4200">
                <a:solidFill>
                  <a:srgbClr val="FFFFFF"/>
                </a:solidFill>
              </a:defRPr>
            </a:lvl2pPr>
            <a:lvl3pPr lvl="2" rtl="0" algn="ctr">
              <a:spcBef>
                <a:spcPts val="0"/>
              </a:spcBef>
              <a:spcAft>
                <a:spcPts val="0"/>
              </a:spcAft>
              <a:buClr>
                <a:srgbClr val="FFFFFF"/>
              </a:buClr>
              <a:buSzPts val="4200"/>
              <a:buNone/>
              <a:defRPr sz="4200">
                <a:solidFill>
                  <a:srgbClr val="FFFFFF"/>
                </a:solidFill>
              </a:defRPr>
            </a:lvl3pPr>
            <a:lvl4pPr lvl="3" rtl="0" algn="ctr">
              <a:spcBef>
                <a:spcPts val="0"/>
              </a:spcBef>
              <a:spcAft>
                <a:spcPts val="0"/>
              </a:spcAft>
              <a:buClr>
                <a:srgbClr val="FFFFFF"/>
              </a:buClr>
              <a:buSzPts val="4200"/>
              <a:buNone/>
              <a:defRPr sz="4200">
                <a:solidFill>
                  <a:srgbClr val="FFFFFF"/>
                </a:solidFill>
              </a:defRPr>
            </a:lvl4pPr>
            <a:lvl5pPr lvl="4" rtl="0" algn="ctr">
              <a:spcBef>
                <a:spcPts val="0"/>
              </a:spcBef>
              <a:spcAft>
                <a:spcPts val="0"/>
              </a:spcAft>
              <a:buClr>
                <a:srgbClr val="FFFFFF"/>
              </a:buClr>
              <a:buSzPts val="4200"/>
              <a:buNone/>
              <a:defRPr sz="4200">
                <a:solidFill>
                  <a:srgbClr val="FFFFFF"/>
                </a:solidFill>
              </a:defRPr>
            </a:lvl5pPr>
            <a:lvl6pPr lvl="5" rtl="0" algn="ctr">
              <a:spcBef>
                <a:spcPts val="0"/>
              </a:spcBef>
              <a:spcAft>
                <a:spcPts val="0"/>
              </a:spcAft>
              <a:buClr>
                <a:srgbClr val="FFFFFF"/>
              </a:buClr>
              <a:buSzPts val="4200"/>
              <a:buNone/>
              <a:defRPr sz="4200">
                <a:solidFill>
                  <a:srgbClr val="FFFFFF"/>
                </a:solidFill>
              </a:defRPr>
            </a:lvl6pPr>
            <a:lvl7pPr lvl="6" rtl="0" algn="ctr">
              <a:spcBef>
                <a:spcPts val="0"/>
              </a:spcBef>
              <a:spcAft>
                <a:spcPts val="0"/>
              </a:spcAft>
              <a:buClr>
                <a:srgbClr val="FFFFFF"/>
              </a:buClr>
              <a:buSzPts val="4200"/>
              <a:buNone/>
              <a:defRPr sz="4200">
                <a:solidFill>
                  <a:srgbClr val="FFFFFF"/>
                </a:solidFill>
              </a:defRPr>
            </a:lvl7pPr>
            <a:lvl8pPr lvl="7" rtl="0" algn="ctr">
              <a:spcBef>
                <a:spcPts val="0"/>
              </a:spcBef>
              <a:spcAft>
                <a:spcPts val="0"/>
              </a:spcAft>
              <a:buClr>
                <a:srgbClr val="FFFFFF"/>
              </a:buClr>
              <a:buSzPts val="4200"/>
              <a:buNone/>
              <a:defRPr sz="4200">
                <a:solidFill>
                  <a:srgbClr val="FFFFFF"/>
                </a:solidFill>
              </a:defRPr>
            </a:lvl8pPr>
            <a:lvl9pPr lvl="8" rtl="0" algn="ctr">
              <a:spcBef>
                <a:spcPts val="0"/>
              </a:spcBef>
              <a:spcAft>
                <a:spcPts val="0"/>
              </a:spcAft>
              <a:buClr>
                <a:srgbClr val="FFFFFF"/>
              </a:buClr>
              <a:buSzPts val="4200"/>
              <a:buNone/>
              <a:defRPr sz="4200">
                <a:solidFill>
                  <a:srgbClr val="FFFFFF"/>
                </a:solidFill>
              </a:defRPr>
            </a:lvl9pPr>
          </a:lstStyle>
          <a:p/>
        </p:txBody>
      </p:sp>
      <p:sp>
        <p:nvSpPr>
          <p:cNvPr id="494" name="Google Shape;494;p23"/>
          <p:cNvSpPr txBox="1"/>
          <p:nvPr>
            <p:ph idx="1" type="subTitle"/>
          </p:nvPr>
        </p:nvSpPr>
        <p:spPr>
          <a:xfrm>
            <a:off x="4475750" y="4173650"/>
            <a:ext cx="4069200" cy="311400"/>
          </a:xfrm>
          <a:prstGeom prst="rect">
            <a:avLst/>
          </a:prstGeom>
        </p:spPr>
        <p:txBody>
          <a:bodyPr anchorCtr="0" anchor="t" bIns="91425" lIns="91425" spcFirstLastPara="1" rIns="91425" wrap="square" tIns="91425">
            <a:noAutofit/>
          </a:bodyPr>
          <a:lstStyle>
            <a:lvl1pPr lvl="0" rtl="0">
              <a:lnSpc>
                <a:spcPct val="100000"/>
              </a:lnSpc>
              <a:spcBef>
                <a:spcPts val="300"/>
              </a:spcBef>
              <a:spcAft>
                <a:spcPts val="0"/>
              </a:spcAft>
              <a:buNone/>
              <a:defRPr b="0" sz="1200">
                <a:solidFill>
                  <a:schemeClr val="lt1"/>
                </a:solidFill>
                <a:latin typeface="Roboto Light"/>
                <a:ea typeface="Roboto Light"/>
                <a:cs typeface="Roboto Light"/>
                <a:sym typeface="Roboto Light"/>
              </a:defRPr>
            </a:lvl1pPr>
            <a:lvl2pPr lvl="1" rtl="0">
              <a:lnSpc>
                <a:spcPct val="100000"/>
              </a:lnSpc>
              <a:spcBef>
                <a:spcPts val="300"/>
              </a:spcBef>
              <a:spcAft>
                <a:spcPts val="0"/>
              </a:spcAft>
              <a:buNone/>
              <a:defRPr sz="1200">
                <a:solidFill>
                  <a:schemeClr val="lt1"/>
                </a:solidFill>
                <a:latin typeface="Roboto Light"/>
                <a:ea typeface="Roboto Light"/>
                <a:cs typeface="Roboto Light"/>
                <a:sym typeface="Roboto Light"/>
              </a:defRPr>
            </a:lvl2pPr>
            <a:lvl3pPr lvl="2" rtl="0">
              <a:lnSpc>
                <a:spcPct val="100000"/>
              </a:lnSpc>
              <a:spcBef>
                <a:spcPts val="300"/>
              </a:spcBef>
              <a:spcAft>
                <a:spcPts val="0"/>
              </a:spcAft>
              <a:buNone/>
              <a:defRPr sz="1200">
                <a:solidFill>
                  <a:schemeClr val="lt1"/>
                </a:solidFill>
                <a:latin typeface="Roboto Light"/>
                <a:ea typeface="Roboto Light"/>
                <a:cs typeface="Roboto Light"/>
                <a:sym typeface="Roboto Light"/>
              </a:defRPr>
            </a:lvl3pPr>
            <a:lvl4pPr lvl="3" rtl="0">
              <a:lnSpc>
                <a:spcPct val="100000"/>
              </a:lnSpc>
              <a:spcBef>
                <a:spcPts val="300"/>
              </a:spcBef>
              <a:spcAft>
                <a:spcPts val="0"/>
              </a:spcAft>
              <a:buNone/>
              <a:defRPr sz="1200">
                <a:solidFill>
                  <a:schemeClr val="lt1"/>
                </a:solidFill>
                <a:latin typeface="Roboto Light"/>
                <a:ea typeface="Roboto Light"/>
                <a:cs typeface="Roboto Light"/>
                <a:sym typeface="Roboto Light"/>
              </a:defRPr>
            </a:lvl4pPr>
            <a:lvl5pPr lvl="4" rtl="0">
              <a:lnSpc>
                <a:spcPct val="100000"/>
              </a:lnSpc>
              <a:spcBef>
                <a:spcPts val="300"/>
              </a:spcBef>
              <a:spcAft>
                <a:spcPts val="0"/>
              </a:spcAft>
              <a:buNone/>
              <a:defRPr sz="1200">
                <a:solidFill>
                  <a:schemeClr val="lt1"/>
                </a:solidFill>
                <a:latin typeface="Roboto Light"/>
                <a:ea typeface="Roboto Light"/>
                <a:cs typeface="Roboto Light"/>
                <a:sym typeface="Roboto Light"/>
              </a:defRPr>
            </a:lvl5pPr>
            <a:lvl6pPr lvl="5" rtl="0">
              <a:lnSpc>
                <a:spcPct val="100000"/>
              </a:lnSpc>
              <a:spcBef>
                <a:spcPts val="300"/>
              </a:spcBef>
              <a:spcAft>
                <a:spcPts val="0"/>
              </a:spcAft>
              <a:buNone/>
              <a:defRPr sz="1200">
                <a:solidFill>
                  <a:schemeClr val="lt1"/>
                </a:solidFill>
                <a:latin typeface="Roboto Light"/>
                <a:ea typeface="Roboto Light"/>
                <a:cs typeface="Roboto Light"/>
                <a:sym typeface="Roboto Light"/>
              </a:defRPr>
            </a:lvl6pPr>
            <a:lvl7pPr lvl="6" rtl="0">
              <a:lnSpc>
                <a:spcPct val="100000"/>
              </a:lnSpc>
              <a:spcBef>
                <a:spcPts val="300"/>
              </a:spcBef>
              <a:spcAft>
                <a:spcPts val="0"/>
              </a:spcAft>
              <a:buNone/>
              <a:defRPr sz="1200">
                <a:solidFill>
                  <a:schemeClr val="lt1"/>
                </a:solidFill>
                <a:latin typeface="Roboto Light"/>
                <a:ea typeface="Roboto Light"/>
                <a:cs typeface="Roboto Light"/>
                <a:sym typeface="Roboto Light"/>
              </a:defRPr>
            </a:lvl7pPr>
            <a:lvl8pPr lvl="7" rtl="0">
              <a:lnSpc>
                <a:spcPct val="100000"/>
              </a:lnSpc>
              <a:spcBef>
                <a:spcPts val="300"/>
              </a:spcBef>
              <a:spcAft>
                <a:spcPts val="0"/>
              </a:spcAft>
              <a:buNone/>
              <a:defRPr sz="1200">
                <a:solidFill>
                  <a:schemeClr val="lt1"/>
                </a:solidFill>
                <a:latin typeface="Roboto Light"/>
                <a:ea typeface="Roboto Light"/>
                <a:cs typeface="Roboto Light"/>
                <a:sym typeface="Roboto Light"/>
              </a:defRPr>
            </a:lvl8pPr>
            <a:lvl9pPr lvl="8" rtl="0">
              <a:lnSpc>
                <a:spcPct val="100000"/>
              </a:lnSpc>
              <a:spcBef>
                <a:spcPts val="300"/>
              </a:spcBef>
              <a:spcAft>
                <a:spcPts val="0"/>
              </a:spcAft>
              <a:buNone/>
              <a:defRPr sz="1200">
                <a:solidFill>
                  <a:schemeClr val="lt1"/>
                </a:solidFill>
                <a:latin typeface="Roboto Light"/>
                <a:ea typeface="Roboto Light"/>
                <a:cs typeface="Roboto Light"/>
                <a:sym typeface="Roboto Light"/>
              </a:defRPr>
            </a:lvl9pPr>
          </a:lstStyle>
          <a:p/>
        </p:txBody>
      </p:sp>
      <p:sp>
        <p:nvSpPr>
          <p:cNvPr id="495" name="Google Shape;495;p23"/>
          <p:cNvSpPr txBox="1"/>
          <p:nvPr>
            <p:ph idx="2" type="subTitle"/>
          </p:nvPr>
        </p:nvSpPr>
        <p:spPr>
          <a:xfrm>
            <a:off x="4470875" y="1456150"/>
            <a:ext cx="4069200" cy="119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b="0">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p:txBody>
      </p:sp>
      <p:grpSp>
        <p:nvGrpSpPr>
          <p:cNvPr id="496" name="Google Shape;496;p23"/>
          <p:cNvGrpSpPr/>
          <p:nvPr/>
        </p:nvGrpSpPr>
        <p:grpSpPr>
          <a:xfrm>
            <a:off x="-1575469" y="-1479303"/>
            <a:ext cx="3981935" cy="2815716"/>
            <a:chOff x="-1627857" y="-1522928"/>
            <a:chExt cx="3981935" cy="2815716"/>
          </a:xfrm>
        </p:grpSpPr>
        <p:sp>
          <p:nvSpPr>
            <p:cNvPr id="497" name="Google Shape;497;p23"/>
            <p:cNvSpPr/>
            <p:nvPr/>
          </p:nvSpPr>
          <p:spPr>
            <a:xfrm rot="5400000">
              <a:off x="-1273114" y="-1472425"/>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3"/>
            <p:cNvSpPr/>
            <p:nvPr/>
          </p:nvSpPr>
          <p:spPr>
            <a:xfrm rot="5400000">
              <a:off x="-1628026" y="-1384634"/>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3"/>
            <p:cNvSpPr/>
            <p:nvPr/>
          </p:nvSpPr>
          <p:spPr>
            <a:xfrm rot="5400000">
              <a:off x="1520011" y="58357"/>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3"/>
            <p:cNvSpPr/>
            <p:nvPr/>
          </p:nvSpPr>
          <p:spPr>
            <a:xfrm rot="5400000">
              <a:off x="2195678" y="265600"/>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3"/>
            <p:cNvSpPr/>
            <p:nvPr/>
          </p:nvSpPr>
          <p:spPr>
            <a:xfrm rot="5400000">
              <a:off x="331127" y="1134389"/>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3"/>
            <p:cNvSpPr/>
            <p:nvPr/>
          </p:nvSpPr>
          <p:spPr>
            <a:xfrm rot="5400000">
              <a:off x="772560" y="573273"/>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3"/>
            <p:cNvSpPr/>
            <p:nvPr/>
          </p:nvSpPr>
          <p:spPr>
            <a:xfrm rot="5400000">
              <a:off x="-594551" y="-1522759"/>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23"/>
          <p:cNvGrpSpPr/>
          <p:nvPr/>
        </p:nvGrpSpPr>
        <p:grpSpPr>
          <a:xfrm flipH="1" rot="10800000">
            <a:off x="-1575469" y="3807072"/>
            <a:ext cx="3981935" cy="2815716"/>
            <a:chOff x="-1627857" y="-1522928"/>
            <a:chExt cx="3981935" cy="2815716"/>
          </a:xfrm>
        </p:grpSpPr>
        <p:sp>
          <p:nvSpPr>
            <p:cNvPr id="505" name="Google Shape;505;p23"/>
            <p:cNvSpPr/>
            <p:nvPr/>
          </p:nvSpPr>
          <p:spPr>
            <a:xfrm rot="5400000">
              <a:off x="-1273114" y="-1472425"/>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3"/>
            <p:cNvSpPr/>
            <p:nvPr/>
          </p:nvSpPr>
          <p:spPr>
            <a:xfrm rot="5400000">
              <a:off x="-1628026" y="-1384634"/>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3"/>
            <p:cNvSpPr/>
            <p:nvPr/>
          </p:nvSpPr>
          <p:spPr>
            <a:xfrm rot="5400000">
              <a:off x="1520011" y="58357"/>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3"/>
            <p:cNvSpPr/>
            <p:nvPr/>
          </p:nvSpPr>
          <p:spPr>
            <a:xfrm rot="5400000">
              <a:off x="2195678" y="265600"/>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3"/>
            <p:cNvSpPr/>
            <p:nvPr/>
          </p:nvSpPr>
          <p:spPr>
            <a:xfrm rot="5400000">
              <a:off x="331127" y="1134389"/>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3"/>
            <p:cNvSpPr/>
            <p:nvPr/>
          </p:nvSpPr>
          <p:spPr>
            <a:xfrm rot="5400000">
              <a:off x="772560" y="573273"/>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3"/>
            <p:cNvSpPr/>
            <p:nvPr/>
          </p:nvSpPr>
          <p:spPr>
            <a:xfrm rot="5400000">
              <a:off x="-594551" y="-1522759"/>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TWO_COLUMNS_1_1">
    <p:spTree>
      <p:nvGrpSpPr>
        <p:cNvPr id="512" name="Shape 512"/>
        <p:cNvGrpSpPr/>
        <p:nvPr/>
      </p:nvGrpSpPr>
      <p:grpSpPr>
        <a:xfrm>
          <a:off x="0" y="0"/>
          <a:ext cx="0" cy="0"/>
          <a:chOff x="0" y="0"/>
          <a:chExt cx="0" cy="0"/>
        </a:xfrm>
      </p:grpSpPr>
      <p:sp>
        <p:nvSpPr>
          <p:cNvPr id="513" name="Google Shape;513;p24"/>
          <p:cNvSpPr txBox="1"/>
          <p:nvPr>
            <p:ph idx="1" type="subTitle"/>
          </p:nvPr>
        </p:nvSpPr>
        <p:spPr>
          <a:xfrm>
            <a:off x="2198238" y="3971898"/>
            <a:ext cx="3075000" cy="38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14" name="Google Shape;514;p24"/>
          <p:cNvSpPr txBox="1"/>
          <p:nvPr>
            <p:ph idx="2" type="subTitle"/>
          </p:nvPr>
        </p:nvSpPr>
        <p:spPr>
          <a:xfrm>
            <a:off x="5306488" y="3971898"/>
            <a:ext cx="3075000" cy="38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15" name="Google Shape;515;p24"/>
          <p:cNvSpPr txBox="1"/>
          <p:nvPr>
            <p:ph hasCustomPrompt="1" type="title"/>
          </p:nvPr>
        </p:nvSpPr>
        <p:spPr>
          <a:xfrm>
            <a:off x="817411" y="1500721"/>
            <a:ext cx="29652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4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16" name="Google Shape;516;p24"/>
          <p:cNvSpPr txBox="1"/>
          <p:nvPr>
            <p:ph hasCustomPrompt="1" idx="3" type="title"/>
          </p:nvPr>
        </p:nvSpPr>
        <p:spPr>
          <a:xfrm>
            <a:off x="3922363" y="1498221"/>
            <a:ext cx="29652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4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17" name="Google Shape;517;p24"/>
          <p:cNvSpPr txBox="1"/>
          <p:nvPr>
            <p:ph hasCustomPrompt="1" idx="4" type="title"/>
          </p:nvPr>
        </p:nvSpPr>
        <p:spPr>
          <a:xfrm>
            <a:off x="2253112" y="3027846"/>
            <a:ext cx="2965200" cy="64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4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18" name="Google Shape;518;p24"/>
          <p:cNvSpPr txBox="1"/>
          <p:nvPr>
            <p:ph hasCustomPrompt="1" idx="5" type="title"/>
          </p:nvPr>
        </p:nvSpPr>
        <p:spPr>
          <a:xfrm>
            <a:off x="5361386" y="3027846"/>
            <a:ext cx="2965200" cy="64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400"/>
              <a:buNone/>
              <a:defRPr sz="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19" name="Google Shape;519;p24"/>
          <p:cNvSpPr txBox="1"/>
          <p:nvPr>
            <p:ph idx="6" type="subTitle"/>
          </p:nvPr>
        </p:nvSpPr>
        <p:spPr>
          <a:xfrm>
            <a:off x="762513" y="2185089"/>
            <a:ext cx="3075000" cy="360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algn="ctr">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algn="ctr">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algn="ctr">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algn="ctr">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algn="ctr">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algn="ctr">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algn="ctr">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algn="ctr">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p:txBody>
      </p:sp>
      <p:sp>
        <p:nvSpPr>
          <p:cNvPr id="520" name="Google Shape;520;p24"/>
          <p:cNvSpPr txBox="1"/>
          <p:nvPr>
            <p:ph idx="7" type="subTitle"/>
          </p:nvPr>
        </p:nvSpPr>
        <p:spPr>
          <a:xfrm>
            <a:off x="3881554" y="2185089"/>
            <a:ext cx="3060900" cy="3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rtl="0" algn="ctr">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rtl="0" algn="ctr">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rtl="0" algn="ctr">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rtl="0" algn="ctr">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rtl="0" algn="ctr">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rtl="0" algn="ctr">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rtl="0" algn="ctr">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rtl="0" algn="ctr">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p:txBody>
      </p:sp>
      <p:sp>
        <p:nvSpPr>
          <p:cNvPr id="521" name="Google Shape;521;p24"/>
          <p:cNvSpPr txBox="1"/>
          <p:nvPr>
            <p:ph idx="8" type="subTitle"/>
          </p:nvPr>
        </p:nvSpPr>
        <p:spPr>
          <a:xfrm>
            <a:off x="5306488" y="3710501"/>
            <a:ext cx="3075000" cy="3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rtl="0" algn="ctr">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rtl="0" algn="ctr">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rtl="0" algn="ctr">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rtl="0" algn="ctr">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rtl="0" algn="ctr">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rtl="0" algn="ctr">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rtl="0" algn="ctr">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rtl="0" algn="ctr">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p:txBody>
      </p:sp>
      <p:sp>
        <p:nvSpPr>
          <p:cNvPr id="522" name="Google Shape;522;p24"/>
          <p:cNvSpPr txBox="1"/>
          <p:nvPr>
            <p:ph idx="9" type="title"/>
          </p:nvPr>
        </p:nvSpPr>
        <p:spPr>
          <a:xfrm>
            <a:off x="599100" y="538673"/>
            <a:ext cx="7945800" cy="676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3" name="Google Shape;523;p24"/>
          <p:cNvSpPr txBox="1"/>
          <p:nvPr>
            <p:ph idx="13" type="subTitle"/>
          </p:nvPr>
        </p:nvSpPr>
        <p:spPr>
          <a:xfrm>
            <a:off x="762513" y="2444238"/>
            <a:ext cx="3075000" cy="38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24" name="Google Shape;524;p24"/>
          <p:cNvSpPr txBox="1"/>
          <p:nvPr>
            <p:ph idx="14" type="subTitle"/>
          </p:nvPr>
        </p:nvSpPr>
        <p:spPr>
          <a:xfrm>
            <a:off x="3874513" y="2442361"/>
            <a:ext cx="3060900" cy="38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25" name="Google Shape;525;p24"/>
          <p:cNvSpPr txBox="1"/>
          <p:nvPr>
            <p:ph idx="15" type="subTitle"/>
          </p:nvPr>
        </p:nvSpPr>
        <p:spPr>
          <a:xfrm>
            <a:off x="2198238" y="3710501"/>
            <a:ext cx="3075000" cy="3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accent3"/>
                </a:solidFill>
                <a:latin typeface="Krona One"/>
                <a:ea typeface="Krona One"/>
                <a:cs typeface="Krona One"/>
                <a:sym typeface="Krona One"/>
              </a:defRPr>
            </a:lvl1pPr>
            <a:lvl2pPr lvl="1" rtl="0" algn="ctr">
              <a:lnSpc>
                <a:spcPct val="100000"/>
              </a:lnSpc>
              <a:spcBef>
                <a:spcPts val="0"/>
              </a:spcBef>
              <a:spcAft>
                <a:spcPts val="0"/>
              </a:spcAft>
              <a:buNone/>
              <a:defRPr sz="1400">
                <a:solidFill>
                  <a:schemeClr val="accent3"/>
                </a:solidFill>
                <a:latin typeface="Krona One"/>
                <a:ea typeface="Krona One"/>
                <a:cs typeface="Krona One"/>
                <a:sym typeface="Krona One"/>
              </a:defRPr>
            </a:lvl2pPr>
            <a:lvl3pPr lvl="2" rtl="0" algn="ctr">
              <a:lnSpc>
                <a:spcPct val="100000"/>
              </a:lnSpc>
              <a:spcBef>
                <a:spcPts val="0"/>
              </a:spcBef>
              <a:spcAft>
                <a:spcPts val="0"/>
              </a:spcAft>
              <a:buNone/>
              <a:defRPr sz="1400">
                <a:solidFill>
                  <a:schemeClr val="accent3"/>
                </a:solidFill>
                <a:latin typeface="Krona One"/>
                <a:ea typeface="Krona One"/>
                <a:cs typeface="Krona One"/>
                <a:sym typeface="Krona One"/>
              </a:defRPr>
            </a:lvl3pPr>
            <a:lvl4pPr lvl="3" rtl="0" algn="ctr">
              <a:lnSpc>
                <a:spcPct val="100000"/>
              </a:lnSpc>
              <a:spcBef>
                <a:spcPts val="0"/>
              </a:spcBef>
              <a:spcAft>
                <a:spcPts val="0"/>
              </a:spcAft>
              <a:buNone/>
              <a:defRPr sz="1400">
                <a:solidFill>
                  <a:schemeClr val="accent3"/>
                </a:solidFill>
                <a:latin typeface="Krona One"/>
                <a:ea typeface="Krona One"/>
                <a:cs typeface="Krona One"/>
                <a:sym typeface="Krona One"/>
              </a:defRPr>
            </a:lvl4pPr>
            <a:lvl5pPr lvl="4" rtl="0" algn="ctr">
              <a:lnSpc>
                <a:spcPct val="100000"/>
              </a:lnSpc>
              <a:spcBef>
                <a:spcPts val="0"/>
              </a:spcBef>
              <a:spcAft>
                <a:spcPts val="0"/>
              </a:spcAft>
              <a:buNone/>
              <a:defRPr sz="1400">
                <a:solidFill>
                  <a:schemeClr val="accent3"/>
                </a:solidFill>
                <a:latin typeface="Krona One"/>
                <a:ea typeface="Krona One"/>
                <a:cs typeface="Krona One"/>
                <a:sym typeface="Krona One"/>
              </a:defRPr>
            </a:lvl5pPr>
            <a:lvl6pPr lvl="5" rtl="0" algn="ctr">
              <a:lnSpc>
                <a:spcPct val="100000"/>
              </a:lnSpc>
              <a:spcBef>
                <a:spcPts val="0"/>
              </a:spcBef>
              <a:spcAft>
                <a:spcPts val="0"/>
              </a:spcAft>
              <a:buNone/>
              <a:defRPr sz="1400">
                <a:solidFill>
                  <a:schemeClr val="accent3"/>
                </a:solidFill>
                <a:latin typeface="Krona One"/>
                <a:ea typeface="Krona One"/>
                <a:cs typeface="Krona One"/>
                <a:sym typeface="Krona One"/>
              </a:defRPr>
            </a:lvl6pPr>
            <a:lvl7pPr lvl="6" rtl="0" algn="ctr">
              <a:lnSpc>
                <a:spcPct val="100000"/>
              </a:lnSpc>
              <a:spcBef>
                <a:spcPts val="0"/>
              </a:spcBef>
              <a:spcAft>
                <a:spcPts val="0"/>
              </a:spcAft>
              <a:buNone/>
              <a:defRPr sz="1400">
                <a:solidFill>
                  <a:schemeClr val="accent3"/>
                </a:solidFill>
                <a:latin typeface="Krona One"/>
                <a:ea typeface="Krona One"/>
                <a:cs typeface="Krona One"/>
                <a:sym typeface="Krona One"/>
              </a:defRPr>
            </a:lvl7pPr>
            <a:lvl8pPr lvl="7" rtl="0" algn="ctr">
              <a:lnSpc>
                <a:spcPct val="100000"/>
              </a:lnSpc>
              <a:spcBef>
                <a:spcPts val="0"/>
              </a:spcBef>
              <a:spcAft>
                <a:spcPts val="0"/>
              </a:spcAft>
              <a:buNone/>
              <a:defRPr sz="1400">
                <a:solidFill>
                  <a:schemeClr val="accent3"/>
                </a:solidFill>
                <a:latin typeface="Krona One"/>
                <a:ea typeface="Krona One"/>
                <a:cs typeface="Krona One"/>
                <a:sym typeface="Krona One"/>
              </a:defRPr>
            </a:lvl8pPr>
            <a:lvl9pPr lvl="8" rtl="0" algn="ctr">
              <a:lnSpc>
                <a:spcPct val="100000"/>
              </a:lnSpc>
              <a:spcBef>
                <a:spcPts val="0"/>
              </a:spcBef>
              <a:spcAft>
                <a:spcPts val="0"/>
              </a:spcAft>
              <a:buNone/>
              <a:defRPr sz="1400">
                <a:solidFill>
                  <a:schemeClr val="accent3"/>
                </a:solidFill>
                <a:latin typeface="Krona One"/>
                <a:ea typeface="Krona One"/>
                <a:cs typeface="Krona One"/>
                <a:sym typeface="Krona One"/>
              </a:defRPr>
            </a:lvl9pPr>
          </a:lstStyle>
          <a:p/>
        </p:txBody>
      </p:sp>
      <p:grpSp>
        <p:nvGrpSpPr>
          <p:cNvPr id="526" name="Google Shape;526;p24"/>
          <p:cNvGrpSpPr/>
          <p:nvPr/>
        </p:nvGrpSpPr>
        <p:grpSpPr>
          <a:xfrm>
            <a:off x="7253877" y="869417"/>
            <a:ext cx="3651827" cy="3549464"/>
            <a:chOff x="7253877" y="1275092"/>
            <a:chExt cx="3651827" cy="3549464"/>
          </a:xfrm>
        </p:grpSpPr>
        <p:sp>
          <p:nvSpPr>
            <p:cNvPr id="527" name="Google Shape;527;p24"/>
            <p:cNvSpPr/>
            <p:nvPr/>
          </p:nvSpPr>
          <p:spPr>
            <a:xfrm>
              <a:off x="7758579" y="1886464"/>
              <a:ext cx="2742439" cy="2742439"/>
            </a:xfrm>
            <a:custGeom>
              <a:rect b="b" l="l" r="r" t="t"/>
              <a:pathLst>
                <a:path extrusionOk="0" h="97310" w="97310">
                  <a:moveTo>
                    <a:pt x="12907" y="644"/>
                  </a:moveTo>
                  <a:lnTo>
                    <a:pt x="96679" y="84404"/>
                  </a:lnTo>
                  <a:lnTo>
                    <a:pt x="84404" y="96679"/>
                  </a:lnTo>
                  <a:lnTo>
                    <a:pt x="631" y="12907"/>
                  </a:lnTo>
                  <a:lnTo>
                    <a:pt x="12907" y="644"/>
                  </a:lnTo>
                  <a:close/>
                  <a:moveTo>
                    <a:pt x="12907" y="1"/>
                  </a:moveTo>
                  <a:lnTo>
                    <a:pt x="0" y="12907"/>
                  </a:lnTo>
                  <a:lnTo>
                    <a:pt x="84404" y="97310"/>
                  </a:lnTo>
                  <a:lnTo>
                    <a:pt x="97310" y="84404"/>
                  </a:lnTo>
                  <a:lnTo>
                    <a:pt x="12907" y="1"/>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4"/>
            <p:cNvSpPr/>
            <p:nvPr/>
          </p:nvSpPr>
          <p:spPr>
            <a:xfrm>
              <a:off x="8774291" y="2251545"/>
              <a:ext cx="1974381" cy="1974720"/>
            </a:xfrm>
            <a:custGeom>
              <a:rect b="b" l="l" r="r" t="t"/>
              <a:pathLst>
                <a:path extrusionOk="0" h="70069" w="70057">
                  <a:moveTo>
                    <a:pt x="7716" y="1"/>
                  </a:moveTo>
                  <a:lnTo>
                    <a:pt x="0" y="7728"/>
                  </a:lnTo>
                  <a:lnTo>
                    <a:pt x="62342" y="70069"/>
                  </a:lnTo>
                  <a:lnTo>
                    <a:pt x="70057" y="62341"/>
                  </a:lnTo>
                  <a:lnTo>
                    <a:pt x="7716" y="1"/>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a:off x="8656176" y="1728414"/>
              <a:ext cx="2249527" cy="2249865"/>
            </a:xfrm>
            <a:custGeom>
              <a:rect b="b" l="l" r="r" t="t"/>
              <a:pathLst>
                <a:path extrusionOk="0" h="79832" w="79820">
                  <a:moveTo>
                    <a:pt x="4168" y="632"/>
                  </a:moveTo>
                  <a:lnTo>
                    <a:pt x="79189" y="75653"/>
                  </a:lnTo>
                  <a:lnTo>
                    <a:pt x="75641" y="79201"/>
                  </a:lnTo>
                  <a:lnTo>
                    <a:pt x="631" y="4180"/>
                  </a:lnTo>
                  <a:lnTo>
                    <a:pt x="4168" y="632"/>
                  </a:lnTo>
                  <a:close/>
                  <a:moveTo>
                    <a:pt x="4168" y="1"/>
                  </a:moveTo>
                  <a:lnTo>
                    <a:pt x="0" y="4180"/>
                  </a:lnTo>
                  <a:lnTo>
                    <a:pt x="75641" y="79832"/>
                  </a:lnTo>
                  <a:lnTo>
                    <a:pt x="79820" y="75653"/>
                  </a:lnTo>
                  <a:lnTo>
                    <a:pt x="4168" y="1"/>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4"/>
            <p:cNvSpPr/>
            <p:nvPr/>
          </p:nvSpPr>
          <p:spPr>
            <a:xfrm>
              <a:off x="7928014" y="2654532"/>
              <a:ext cx="2170024" cy="2170024"/>
            </a:xfrm>
            <a:custGeom>
              <a:rect b="b" l="l" r="r" t="t"/>
              <a:pathLst>
                <a:path extrusionOk="0" h="76999" w="76999">
                  <a:moveTo>
                    <a:pt x="5871" y="1"/>
                  </a:moveTo>
                  <a:lnTo>
                    <a:pt x="1" y="5871"/>
                  </a:lnTo>
                  <a:lnTo>
                    <a:pt x="71129" y="76998"/>
                  </a:lnTo>
                  <a:lnTo>
                    <a:pt x="76999" y="71128"/>
                  </a:lnTo>
                  <a:lnTo>
                    <a:pt x="5871" y="1"/>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4"/>
            <p:cNvSpPr/>
            <p:nvPr/>
          </p:nvSpPr>
          <p:spPr>
            <a:xfrm>
              <a:off x="7788425" y="2514971"/>
              <a:ext cx="205394" cy="205704"/>
            </a:xfrm>
            <a:custGeom>
              <a:rect b="b" l="l" r="r" t="t"/>
              <a:pathLst>
                <a:path extrusionOk="0" h="7299" w="7288">
                  <a:moveTo>
                    <a:pt x="3644" y="0"/>
                  </a:moveTo>
                  <a:lnTo>
                    <a:pt x="1" y="3643"/>
                  </a:lnTo>
                  <a:lnTo>
                    <a:pt x="3644" y="7298"/>
                  </a:lnTo>
                  <a:lnTo>
                    <a:pt x="7287" y="3643"/>
                  </a:lnTo>
                  <a:lnTo>
                    <a:pt x="3644" y="0"/>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4"/>
            <p:cNvSpPr/>
            <p:nvPr/>
          </p:nvSpPr>
          <p:spPr>
            <a:xfrm>
              <a:off x="7253877" y="2102232"/>
              <a:ext cx="139278" cy="139278"/>
            </a:xfrm>
            <a:custGeom>
              <a:rect b="b" l="l" r="r" t="t"/>
              <a:pathLst>
                <a:path extrusionOk="0" h="4942" w="4942">
                  <a:moveTo>
                    <a:pt x="2465" y="0"/>
                  </a:moveTo>
                  <a:lnTo>
                    <a:pt x="0" y="2465"/>
                  </a:lnTo>
                  <a:lnTo>
                    <a:pt x="2465" y="4941"/>
                  </a:lnTo>
                  <a:lnTo>
                    <a:pt x="4941" y="2465"/>
                  </a:lnTo>
                  <a:lnTo>
                    <a:pt x="2465" y="0"/>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4"/>
            <p:cNvSpPr/>
            <p:nvPr/>
          </p:nvSpPr>
          <p:spPr>
            <a:xfrm>
              <a:off x="8202516" y="1275092"/>
              <a:ext cx="139278" cy="139278"/>
            </a:xfrm>
            <a:custGeom>
              <a:rect b="b" l="l" r="r" t="t"/>
              <a:pathLst>
                <a:path extrusionOk="0" h="4942" w="4942">
                  <a:moveTo>
                    <a:pt x="2477" y="1"/>
                  </a:moveTo>
                  <a:lnTo>
                    <a:pt x="0" y="2477"/>
                  </a:lnTo>
                  <a:lnTo>
                    <a:pt x="2477" y="4942"/>
                  </a:lnTo>
                  <a:lnTo>
                    <a:pt x="4941" y="2477"/>
                  </a:lnTo>
                  <a:lnTo>
                    <a:pt x="2477" y="1"/>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4"/>
            <p:cNvSpPr/>
            <p:nvPr/>
          </p:nvSpPr>
          <p:spPr>
            <a:xfrm>
              <a:off x="7396513" y="1524398"/>
              <a:ext cx="530536" cy="530874"/>
            </a:xfrm>
            <a:custGeom>
              <a:rect b="b" l="l" r="r" t="t"/>
              <a:pathLst>
                <a:path extrusionOk="0" h="18837" w="18825">
                  <a:moveTo>
                    <a:pt x="9418" y="1"/>
                  </a:moveTo>
                  <a:lnTo>
                    <a:pt x="0" y="9419"/>
                  </a:lnTo>
                  <a:lnTo>
                    <a:pt x="9418" y="18837"/>
                  </a:lnTo>
                  <a:lnTo>
                    <a:pt x="18824" y="9419"/>
                  </a:lnTo>
                  <a:lnTo>
                    <a:pt x="9418" y="1"/>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4"/>
            <p:cNvSpPr/>
            <p:nvPr/>
          </p:nvSpPr>
          <p:spPr>
            <a:xfrm>
              <a:off x="8400473" y="1878094"/>
              <a:ext cx="333230" cy="333202"/>
            </a:xfrm>
            <a:custGeom>
              <a:rect b="b" l="l" r="r" t="t"/>
              <a:pathLst>
                <a:path extrusionOk="0" h="11823" w="11824">
                  <a:moveTo>
                    <a:pt x="5918" y="0"/>
                  </a:moveTo>
                  <a:lnTo>
                    <a:pt x="1" y="5906"/>
                  </a:lnTo>
                  <a:lnTo>
                    <a:pt x="5918" y="11823"/>
                  </a:lnTo>
                  <a:lnTo>
                    <a:pt x="11824" y="5906"/>
                  </a:lnTo>
                  <a:lnTo>
                    <a:pt x="5918" y="0"/>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4"/>
            <p:cNvSpPr/>
            <p:nvPr/>
          </p:nvSpPr>
          <p:spPr>
            <a:xfrm>
              <a:off x="8057543" y="1534826"/>
              <a:ext cx="221148" cy="221148"/>
            </a:xfrm>
            <a:custGeom>
              <a:rect b="b" l="l" r="r" t="t"/>
              <a:pathLst>
                <a:path extrusionOk="0" h="7847" w="7847">
                  <a:moveTo>
                    <a:pt x="3918" y="631"/>
                  </a:moveTo>
                  <a:lnTo>
                    <a:pt x="7216" y="3929"/>
                  </a:lnTo>
                  <a:lnTo>
                    <a:pt x="3918" y="7215"/>
                  </a:lnTo>
                  <a:lnTo>
                    <a:pt x="632" y="3929"/>
                  </a:lnTo>
                  <a:lnTo>
                    <a:pt x="3918" y="631"/>
                  </a:lnTo>
                  <a:close/>
                  <a:moveTo>
                    <a:pt x="3918" y="0"/>
                  </a:moveTo>
                  <a:lnTo>
                    <a:pt x="1" y="3929"/>
                  </a:lnTo>
                  <a:lnTo>
                    <a:pt x="3918" y="7846"/>
                  </a:lnTo>
                  <a:lnTo>
                    <a:pt x="7847" y="3929"/>
                  </a:lnTo>
                  <a:lnTo>
                    <a:pt x="3918" y="0"/>
                  </a:lnTo>
                  <a:close/>
                </a:path>
              </a:pathLst>
            </a:cu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 name="Google Shape;537;p24"/>
          <p:cNvSpPr/>
          <p:nvPr/>
        </p:nvSpPr>
        <p:spPr>
          <a:xfrm>
            <a:off x="520003" y="4448703"/>
            <a:ext cx="349586" cy="350179"/>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_1_2_1">
    <p:spTree>
      <p:nvGrpSpPr>
        <p:cNvPr id="538" name="Shape 538"/>
        <p:cNvGrpSpPr/>
        <p:nvPr/>
      </p:nvGrpSpPr>
      <p:grpSpPr>
        <a:xfrm>
          <a:off x="0" y="0"/>
          <a:ext cx="0" cy="0"/>
          <a:chOff x="0" y="0"/>
          <a:chExt cx="0" cy="0"/>
        </a:xfrm>
      </p:grpSpPr>
      <p:sp>
        <p:nvSpPr>
          <p:cNvPr id="539" name="Google Shape;539;p25"/>
          <p:cNvSpPr txBox="1"/>
          <p:nvPr>
            <p:ph idx="1" type="subTitle"/>
          </p:nvPr>
        </p:nvSpPr>
        <p:spPr>
          <a:xfrm>
            <a:off x="694800" y="3020204"/>
            <a:ext cx="2011200" cy="47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800">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sz="1800">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sz="1800">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sz="1800">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sz="1800">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sz="1800">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sz="1800">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sz="1800">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sz="1800">
                <a:solidFill>
                  <a:schemeClr val="accent2"/>
                </a:solidFill>
                <a:latin typeface="Krona One"/>
                <a:ea typeface="Krona One"/>
                <a:cs typeface="Krona One"/>
                <a:sym typeface="Krona One"/>
              </a:defRPr>
            </a:lvl9pPr>
          </a:lstStyle>
          <a:p/>
        </p:txBody>
      </p:sp>
      <p:sp>
        <p:nvSpPr>
          <p:cNvPr id="540" name="Google Shape;540;p25"/>
          <p:cNvSpPr txBox="1"/>
          <p:nvPr>
            <p:ph idx="2" type="subTitle"/>
          </p:nvPr>
        </p:nvSpPr>
        <p:spPr>
          <a:xfrm>
            <a:off x="3551800" y="3020204"/>
            <a:ext cx="2011200" cy="47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800">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sz="1800">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sz="1800">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sz="1800">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sz="1800">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sz="1800">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sz="1800">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sz="1800">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sz="1800">
                <a:solidFill>
                  <a:schemeClr val="accent2"/>
                </a:solidFill>
                <a:latin typeface="Krona One"/>
                <a:ea typeface="Krona One"/>
                <a:cs typeface="Krona One"/>
                <a:sym typeface="Krona One"/>
              </a:defRPr>
            </a:lvl9pPr>
          </a:lstStyle>
          <a:p/>
        </p:txBody>
      </p:sp>
      <p:sp>
        <p:nvSpPr>
          <p:cNvPr id="541" name="Google Shape;541;p25"/>
          <p:cNvSpPr txBox="1"/>
          <p:nvPr>
            <p:ph idx="3" type="subTitle"/>
          </p:nvPr>
        </p:nvSpPr>
        <p:spPr>
          <a:xfrm>
            <a:off x="6448400" y="3020204"/>
            <a:ext cx="2011200" cy="47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800">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sz="1800">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sz="1800">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sz="1800">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sz="1800">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sz="1800">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sz="1800">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sz="1800">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sz="1800">
                <a:solidFill>
                  <a:schemeClr val="accent2"/>
                </a:solidFill>
                <a:latin typeface="Krona One"/>
                <a:ea typeface="Krona One"/>
                <a:cs typeface="Krona One"/>
                <a:sym typeface="Krona One"/>
              </a:defRPr>
            </a:lvl9pPr>
          </a:lstStyle>
          <a:p/>
        </p:txBody>
      </p:sp>
      <p:sp>
        <p:nvSpPr>
          <p:cNvPr id="542" name="Google Shape;542;p25"/>
          <p:cNvSpPr txBox="1"/>
          <p:nvPr>
            <p:ph type="title"/>
          </p:nvPr>
        </p:nvSpPr>
        <p:spPr>
          <a:xfrm>
            <a:off x="2465450" y="545026"/>
            <a:ext cx="4213200" cy="753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3" name="Google Shape;543;p25"/>
          <p:cNvSpPr txBox="1"/>
          <p:nvPr>
            <p:ph idx="4" type="subTitle"/>
          </p:nvPr>
        </p:nvSpPr>
        <p:spPr>
          <a:xfrm>
            <a:off x="737700" y="3404975"/>
            <a:ext cx="1968300" cy="94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544" name="Google Shape;544;p25"/>
          <p:cNvSpPr txBox="1"/>
          <p:nvPr>
            <p:ph idx="5" type="subTitle"/>
          </p:nvPr>
        </p:nvSpPr>
        <p:spPr>
          <a:xfrm>
            <a:off x="3551800" y="3404975"/>
            <a:ext cx="2011200" cy="94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160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545" name="Google Shape;545;p25"/>
          <p:cNvSpPr txBox="1"/>
          <p:nvPr>
            <p:ph idx="6" type="subTitle"/>
          </p:nvPr>
        </p:nvSpPr>
        <p:spPr>
          <a:xfrm>
            <a:off x="6448400" y="3404975"/>
            <a:ext cx="1978800" cy="94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grpSp>
        <p:nvGrpSpPr>
          <p:cNvPr id="546" name="Google Shape;546;p25"/>
          <p:cNvGrpSpPr/>
          <p:nvPr/>
        </p:nvGrpSpPr>
        <p:grpSpPr>
          <a:xfrm rot="10800000">
            <a:off x="7618911" y="342622"/>
            <a:ext cx="3159610" cy="2987129"/>
            <a:chOff x="-994654" y="-2135427"/>
            <a:chExt cx="3159610" cy="2987129"/>
          </a:xfrm>
        </p:grpSpPr>
        <p:sp>
          <p:nvSpPr>
            <p:cNvPr id="547" name="Google Shape;547;p25"/>
            <p:cNvSpPr/>
            <p:nvPr/>
          </p:nvSpPr>
          <p:spPr>
            <a:xfrm rot="5400000">
              <a:off x="-994837" y="-1537980"/>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
            <p:cNvSpPr/>
            <p:nvPr/>
          </p:nvSpPr>
          <p:spPr>
            <a:xfrm rot="5400000">
              <a:off x="-540799" y="-1530589"/>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rot="5400000">
              <a:off x="-628175" y="-2135427"/>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rot="5400000">
              <a:off x="1507088" y="20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5"/>
            <p:cNvSpPr/>
            <p:nvPr/>
          </p:nvSpPr>
          <p:spPr>
            <a:xfrm rot="5400000">
              <a:off x="1982730" y="475507"/>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5"/>
            <p:cNvSpPr/>
            <p:nvPr/>
          </p:nvSpPr>
          <p:spPr>
            <a:xfrm rot="5400000">
              <a:off x="759637" y="515118"/>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5"/>
            <p:cNvSpPr/>
            <p:nvPr/>
          </p:nvSpPr>
          <p:spPr>
            <a:xfrm rot="5400000">
              <a:off x="1959083" y="-230735"/>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25"/>
          <p:cNvGrpSpPr/>
          <p:nvPr/>
        </p:nvGrpSpPr>
        <p:grpSpPr>
          <a:xfrm flipH="1" rot="10800000">
            <a:off x="-1927207" y="169294"/>
            <a:ext cx="3002431" cy="3253194"/>
            <a:chOff x="-1287455" y="-2135427"/>
            <a:chExt cx="3002431" cy="3253194"/>
          </a:xfrm>
        </p:grpSpPr>
        <p:sp>
          <p:nvSpPr>
            <p:cNvPr id="555" name="Google Shape;555;p25"/>
            <p:cNvSpPr/>
            <p:nvPr/>
          </p:nvSpPr>
          <p:spPr>
            <a:xfrm rot="5400000">
              <a:off x="-560731" y="-1608782"/>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5"/>
            <p:cNvSpPr/>
            <p:nvPr/>
          </p:nvSpPr>
          <p:spPr>
            <a:xfrm rot="5400000">
              <a:off x="-1287624" y="-1137989"/>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rot="5400000">
              <a:off x="-628175" y="-2135427"/>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rot="5400000">
              <a:off x="1507088" y="20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rot="5400000">
              <a:off x="1507255" y="589257"/>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rot="5400000">
              <a:off x="1228570" y="839240"/>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rot="5400000">
              <a:off x="-1133637" y="-1392480"/>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 name="Google Shape;562;p25"/>
          <p:cNvSpPr/>
          <p:nvPr/>
        </p:nvSpPr>
        <p:spPr>
          <a:xfrm flipH="1" rot="5400000">
            <a:off x="198003" y="762690"/>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_2_1_2">
    <p:spTree>
      <p:nvGrpSpPr>
        <p:cNvPr id="563" name="Shape 563"/>
        <p:cNvGrpSpPr/>
        <p:nvPr/>
      </p:nvGrpSpPr>
      <p:grpSpPr>
        <a:xfrm>
          <a:off x="0" y="0"/>
          <a:ext cx="0" cy="0"/>
          <a:chOff x="0" y="0"/>
          <a:chExt cx="0" cy="0"/>
        </a:xfrm>
      </p:grpSpPr>
      <p:sp>
        <p:nvSpPr>
          <p:cNvPr id="564" name="Google Shape;564;p26"/>
          <p:cNvSpPr txBox="1"/>
          <p:nvPr>
            <p:ph idx="1" type="body"/>
          </p:nvPr>
        </p:nvSpPr>
        <p:spPr>
          <a:xfrm>
            <a:off x="599100" y="2257913"/>
            <a:ext cx="3972900" cy="2336400"/>
          </a:xfrm>
          <a:prstGeom prst="rect">
            <a:avLst/>
          </a:prstGeom>
        </p:spPr>
        <p:txBody>
          <a:bodyPr anchorCtr="0" anchor="t" bIns="91425" lIns="91425" spcFirstLastPara="1" rIns="91425" wrap="square" tIns="91425">
            <a:noAutofit/>
          </a:bodyPr>
          <a:lstStyle>
            <a:lvl1pPr indent="-317500" lvl="0" marL="457200" marR="50800" rtl="0">
              <a:spcBef>
                <a:spcPts val="0"/>
              </a:spcBef>
              <a:spcAft>
                <a:spcPts val="0"/>
              </a:spcAft>
              <a:buSzPts val="1400"/>
              <a:buChar char="◆"/>
              <a:defRPr b="0" sz="1200">
                <a:solidFill>
                  <a:schemeClr val="dk1"/>
                </a:solidFill>
              </a:defRPr>
            </a:lvl1pPr>
            <a:lvl2pPr indent="-304800" lvl="1" marL="914400" rtl="0">
              <a:spcBef>
                <a:spcPts val="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565" name="Google Shape;565;p26"/>
          <p:cNvSpPr txBox="1"/>
          <p:nvPr>
            <p:ph idx="2" type="subTitle"/>
          </p:nvPr>
        </p:nvSpPr>
        <p:spPr>
          <a:xfrm>
            <a:off x="4572000" y="2358738"/>
            <a:ext cx="2327400" cy="47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0"/>
              </a:spcBef>
              <a:spcAft>
                <a:spcPts val="0"/>
              </a:spcAft>
              <a:buNone/>
              <a:defRPr>
                <a:solidFill>
                  <a:schemeClr val="dk1"/>
                </a:solidFill>
              </a:defRPr>
            </a:lvl2pPr>
            <a:lvl3pPr lvl="2" rtl="0">
              <a:lnSpc>
                <a:spcPct val="100000"/>
              </a:lnSpc>
              <a:spcBef>
                <a:spcPts val="0"/>
              </a:spcBef>
              <a:spcAft>
                <a:spcPts val="0"/>
              </a:spcAft>
              <a:buNone/>
              <a:defRPr>
                <a:solidFill>
                  <a:schemeClr val="dk1"/>
                </a:solidFill>
              </a:defRPr>
            </a:lvl3pPr>
            <a:lvl4pPr lvl="3" rtl="0">
              <a:lnSpc>
                <a:spcPct val="100000"/>
              </a:lnSpc>
              <a:spcBef>
                <a:spcPts val="0"/>
              </a:spcBef>
              <a:spcAft>
                <a:spcPts val="0"/>
              </a:spcAft>
              <a:buNone/>
              <a:defRPr>
                <a:solidFill>
                  <a:schemeClr val="dk1"/>
                </a:solidFill>
              </a:defRPr>
            </a:lvl4pPr>
            <a:lvl5pPr lvl="4" rtl="0">
              <a:lnSpc>
                <a:spcPct val="100000"/>
              </a:lnSpc>
              <a:spcBef>
                <a:spcPts val="0"/>
              </a:spcBef>
              <a:spcAft>
                <a:spcPts val="0"/>
              </a:spcAft>
              <a:buNone/>
              <a:defRPr>
                <a:solidFill>
                  <a:schemeClr val="dk1"/>
                </a:solidFill>
              </a:defRPr>
            </a:lvl5pPr>
            <a:lvl6pPr lvl="5" rtl="0">
              <a:lnSpc>
                <a:spcPct val="100000"/>
              </a:lnSpc>
              <a:spcBef>
                <a:spcPts val="0"/>
              </a:spcBef>
              <a:spcAft>
                <a:spcPts val="0"/>
              </a:spcAft>
              <a:buNone/>
              <a:defRPr>
                <a:solidFill>
                  <a:schemeClr val="dk1"/>
                </a:solidFill>
              </a:defRPr>
            </a:lvl6pPr>
            <a:lvl7pPr lvl="6" rtl="0">
              <a:lnSpc>
                <a:spcPct val="100000"/>
              </a:lnSpc>
              <a:spcBef>
                <a:spcPts val="0"/>
              </a:spcBef>
              <a:spcAft>
                <a:spcPts val="0"/>
              </a:spcAft>
              <a:buNone/>
              <a:defRPr>
                <a:solidFill>
                  <a:schemeClr val="dk1"/>
                </a:solidFill>
              </a:defRPr>
            </a:lvl7pPr>
            <a:lvl8pPr lvl="7" rtl="0">
              <a:lnSpc>
                <a:spcPct val="100000"/>
              </a:lnSpc>
              <a:spcBef>
                <a:spcPts val="0"/>
              </a:spcBef>
              <a:spcAft>
                <a:spcPts val="0"/>
              </a:spcAft>
              <a:buNone/>
              <a:defRPr>
                <a:solidFill>
                  <a:schemeClr val="dk1"/>
                </a:solidFill>
              </a:defRPr>
            </a:lvl8pPr>
            <a:lvl9pPr lvl="8" rtl="0">
              <a:lnSpc>
                <a:spcPct val="100000"/>
              </a:lnSpc>
              <a:spcBef>
                <a:spcPts val="0"/>
              </a:spcBef>
              <a:spcAft>
                <a:spcPts val="0"/>
              </a:spcAft>
              <a:buNone/>
              <a:defRPr>
                <a:solidFill>
                  <a:schemeClr val="dk1"/>
                </a:solidFill>
              </a:defRPr>
            </a:lvl9pPr>
          </a:lstStyle>
          <a:p/>
        </p:txBody>
      </p:sp>
      <p:sp>
        <p:nvSpPr>
          <p:cNvPr id="566" name="Google Shape;566;p26"/>
          <p:cNvSpPr txBox="1"/>
          <p:nvPr>
            <p:ph idx="3" type="subTitle"/>
          </p:nvPr>
        </p:nvSpPr>
        <p:spPr>
          <a:xfrm>
            <a:off x="1080675" y="2358738"/>
            <a:ext cx="2508900" cy="47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solidFill>
                  <a:schemeClr val="dk1"/>
                </a:solidFill>
              </a:defRPr>
            </a:lvl1pPr>
            <a:lvl2pPr lvl="1" rtl="0">
              <a:lnSpc>
                <a:spcPct val="100000"/>
              </a:lnSpc>
              <a:spcBef>
                <a:spcPts val="0"/>
              </a:spcBef>
              <a:spcAft>
                <a:spcPts val="0"/>
              </a:spcAft>
              <a:buNone/>
              <a:defRPr>
                <a:solidFill>
                  <a:schemeClr val="dk1"/>
                </a:solidFill>
              </a:defRPr>
            </a:lvl2pPr>
            <a:lvl3pPr lvl="2" rtl="0">
              <a:lnSpc>
                <a:spcPct val="100000"/>
              </a:lnSpc>
              <a:spcBef>
                <a:spcPts val="0"/>
              </a:spcBef>
              <a:spcAft>
                <a:spcPts val="0"/>
              </a:spcAft>
              <a:buNone/>
              <a:defRPr>
                <a:solidFill>
                  <a:schemeClr val="dk1"/>
                </a:solidFill>
              </a:defRPr>
            </a:lvl3pPr>
            <a:lvl4pPr lvl="3" rtl="0">
              <a:lnSpc>
                <a:spcPct val="100000"/>
              </a:lnSpc>
              <a:spcBef>
                <a:spcPts val="0"/>
              </a:spcBef>
              <a:spcAft>
                <a:spcPts val="0"/>
              </a:spcAft>
              <a:buNone/>
              <a:defRPr>
                <a:solidFill>
                  <a:schemeClr val="dk1"/>
                </a:solidFill>
              </a:defRPr>
            </a:lvl4pPr>
            <a:lvl5pPr lvl="4" rtl="0">
              <a:lnSpc>
                <a:spcPct val="100000"/>
              </a:lnSpc>
              <a:spcBef>
                <a:spcPts val="0"/>
              </a:spcBef>
              <a:spcAft>
                <a:spcPts val="0"/>
              </a:spcAft>
              <a:buNone/>
              <a:defRPr>
                <a:solidFill>
                  <a:schemeClr val="dk1"/>
                </a:solidFill>
              </a:defRPr>
            </a:lvl5pPr>
            <a:lvl6pPr lvl="5" rtl="0">
              <a:lnSpc>
                <a:spcPct val="100000"/>
              </a:lnSpc>
              <a:spcBef>
                <a:spcPts val="0"/>
              </a:spcBef>
              <a:spcAft>
                <a:spcPts val="0"/>
              </a:spcAft>
              <a:buNone/>
              <a:defRPr>
                <a:solidFill>
                  <a:schemeClr val="dk1"/>
                </a:solidFill>
              </a:defRPr>
            </a:lvl6pPr>
            <a:lvl7pPr lvl="6" rtl="0">
              <a:lnSpc>
                <a:spcPct val="100000"/>
              </a:lnSpc>
              <a:spcBef>
                <a:spcPts val="0"/>
              </a:spcBef>
              <a:spcAft>
                <a:spcPts val="0"/>
              </a:spcAft>
              <a:buNone/>
              <a:defRPr>
                <a:solidFill>
                  <a:schemeClr val="dk1"/>
                </a:solidFill>
              </a:defRPr>
            </a:lvl7pPr>
            <a:lvl8pPr lvl="7" rtl="0">
              <a:lnSpc>
                <a:spcPct val="100000"/>
              </a:lnSpc>
              <a:spcBef>
                <a:spcPts val="0"/>
              </a:spcBef>
              <a:spcAft>
                <a:spcPts val="0"/>
              </a:spcAft>
              <a:buNone/>
              <a:defRPr>
                <a:solidFill>
                  <a:schemeClr val="dk1"/>
                </a:solidFill>
              </a:defRPr>
            </a:lvl8pPr>
            <a:lvl9pPr lvl="8" rtl="0">
              <a:lnSpc>
                <a:spcPct val="100000"/>
              </a:lnSpc>
              <a:spcBef>
                <a:spcPts val="0"/>
              </a:spcBef>
              <a:spcAft>
                <a:spcPts val="0"/>
              </a:spcAft>
              <a:buNone/>
              <a:defRPr>
                <a:solidFill>
                  <a:schemeClr val="dk1"/>
                </a:solidFill>
              </a:defRPr>
            </a:lvl9pPr>
          </a:lstStyle>
          <a:p/>
        </p:txBody>
      </p:sp>
      <p:sp>
        <p:nvSpPr>
          <p:cNvPr id="567" name="Google Shape;567;p26"/>
          <p:cNvSpPr txBox="1"/>
          <p:nvPr>
            <p:ph idx="4" type="body"/>
          </p:nvPr>
        </p:nvSpPr>
        <p:spPr>
          <a:xfrm>
            <a:off x="4572000" y="2205551"/>
            <a:ext cx="3987600" cy="2336400"/>
          </a:xfrm>
          <a:prstGeom prst="rect">
            <a:avLst/>
          </a:prstGeom>
        </p:spPr>
        <p:txBody>
          <a:bodyPr anchorCtr="0" anchor="t" bIns="91425" lIns="91425" spcFirstLastPara="1" rIns="91425" wrap="square" tIns="91425">
            <a:noAutofit/>
          </a:bodyPr>
          <a:lstStyle>
            <a:lvl1pPr indent="-317500" lvl="0" marL="457200" marR="50800" rtl="0">
              <a:spcBef>
                <a:spcPts val="0"/>
              </a:spcBef>
              <a:spcAft>
                <a:spcPts val="0"/>
              </a:spcAft>
              <a:buClr>
                <a:schemeClr val="lt1"/>
              </a:buClr>
              <a:buSzPts val="1400"/>
              <a:buChar char="◆"/>
              <a:defRPr b="0" sz="1400">
                <a:solidFill>
                  <a:schemeClr val="dk1"/>
                </a:solidFill>
              </a:defRPr>
            </a:lvl1pPr>
            <a:lvl2pPr indent="-304800" lvl="1" marL="914400" rtl="0">
              <a:spcBef>
                <a:spcPts val="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568" name="Google Shape;568;p26"/>
          <p:cNvSpPr txBox="1"/>
          <p:nvPr>
            <p:ph type="title"/>
          </p:nvPr>
        </p:nvSpPr>
        <p:spPr>
          <a:xfrm>
            <a:off x="594900" y="533550"/>
            <a:ext cx="7964700" cy="59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69" name="Google Shape;569;p26"/>
          <p:cNvGrpSpPr/>
          <p:nvPr/>
        </p:nvGrpSpPr>
        <p:grpSpPr>
          <a:xfrm>
            <a:off x="7590497" y="-1753528"/>
            <a:ext cx="2634881" cy="3045191"/>
            <a:chOff x="7742897" y="-1753528"/>
            <a:chExt cx="2634881" cy="3045191"/>
          </a:xfrm>
        </p:grpSpPr>
        <p:sp>
          <p:nvSpPr>
            <p:cNvPr id="570" name="Google Shape;570;p26"/>
            <p:cNvSpPr/>
            <p:nvPr/>
          </p:nvSpPr>
          <p:spPr>
            <a:xfrm flipH="1" rot="-5400000">
              <a:off x="8122018" y="-1091500"/>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6"/>
            <p:cNvSpPr/>
            <p:nvPr/>
          </p:nvSpPr>
          <p:spPr>
            <a:xfrm flipH="1" rot="-5400000">
              <a:off x="8122023" y="-1753359"/>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6"/>
            <p:cNvSpPr/>
            <p:nvPr/>
          </p:nvSpPr>
          <p:spPr>
            <a:xfrm flipH="1" rot="-5400000">
              <a:off x="7742742" y="24093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6"/>
            <p:cNvSpPr/>
            <p:nvPr/>
          </p:nvSpPr>
          <p:spPr>
            <a:xfrm flipH="1" rot="-5400000">
              <a:off x="8583452" y="645502"/>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6"/>
            <p:cNvSpPr/>
            <p:nvPr/>
          </p:nvSpPr>
          <p:spPr>
            <a:xfrm flipH="1" rot="-5400000">
              <a:off x="8709294" y="1133264"/>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 name="Google Shape;575;p26"/>
          <p:cNvGrpSpPr/>
          <p:nvPr/>
        </p:nvGrpSpPr>
        <p:grpSpPr>
          <a:xfrm>
            <a:off x="-1424094" y="-1674583"/>
            <a:ext cx="2422301" cy="2966220"/>
            <a:chOff x="-1424094" y="-1674583"/>
            <a:chExt cx="2422301" cy="2966220"/>
          </a:xfrm>
        </p:grpSpPr>
        <p:sp>
          <p:nvSpPr>
            <p:cNvPr id="576" name="Google Shape;576;p26"/>
            <p:cNvSpPr/>
            <p:nvPr/>
          </p:nvSpPr>
          <p:spPr>
            <a:xfrm rot="5400000">
              <a:off x="-1283676" y="-1674400"/>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6"/>
            <p:cNvSpPr/>
            <p:nvPr/>
          </p:nvSpPr>
          <p:spPr>
            <a:xfrm rot="5400000">
              <a:off x="-1424263" y="-1405634"/>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6"/>
            <p:cNvSpPr/>
            <p:nvPr/>
          </p:nvSpPr>
          <p:spPr>
            <a:xfrm rot="5400000">
              <a:off x="393516" y="1133237"/>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6"/>
            <p:cNvSpPr/>
            <p:nvPr/>
          </p:nvSpPr>
          <p:spPr>
            <a:xfrm rot="5400000">
              <a:off x="661623" y="202548"/>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6"/>
            <p:cNvSpPr/>
            <p:nvPr/>
          </p:nvSpPr>
          <p:spPr>
            <a:xfrm rot="5400000">
              <a:off x="151812" y="61998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1_2_1_1">
    <p:spTree>
      <p:nvGrpSpPr>
        <p:cNvPr id="581" name="Shape 581"/>
        <p:cNvGrpSpPr/>
        <p:nvPr/>
      </p:nvGrpSpPr>
      <p:grpSpPr>
        <a:xfrm>
          <a:off x="0" y="0"/>
          <a:ext cx="0" cy="0"/>
          <a:chOff x="0" y="0"/>
          <a:chExt cx="0" cy="0"/>
        </a:xfrm>
      </p:grpSpPr>
      <p:sp>
        <p:nvSpPr>
          <p:cNvPr id="582" name="Google Shape;582;p27"/>
          <p:cNvSpPr txBox="1"/>
          <p:nvPr>
            <p:ph idx="1" type="subTitle"/>
          </p:nvPr>
        </p:nvSpPr>
        <p:spPr>
          <a:xfrm>
            <a:off x="1113913" y="3553700"/>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a:solidFill>
                  <a:schemeClr val="accent2"/>
                </a:solidFill>
                <a:latin typeface="Krona One"/>
                <a:ea typeface="Krona One"/>
                <a:cs typeface="Krona One"/>
                <a:sym typeface="Krona One"/>
              </a:defRPr>
            </a:lvl9pPr>
          </a:lstStyle>
          <a:p/>
        </p:txBody>
      </p:sp>
      <p:sp>
        <p:nvSpPr>
          <p:cNvPr id="583" name="Google Shape;583;p27"/>
          <p:cNvSpPr txBox="1"/>
          <p:nvPr>
            <p:ph idx="2" type="subTitle"/>
          </p:nvPr>
        </p:nvSpPr>
        <p:spPr>
          <a:xfrm>
            <a:off x="3622325" y="3553700"/>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a:solidFill>
                  <a:schemeClr val="accent2"/>
                </a:solidFill>
                <a:latin typeface="Krona One"/>
                <a:ea typeface="Krona One"/>
                <a:cs typeface="Krona One"/>
                <a:sym typeface="Krona One"/>
              </a:defRPr>
            </a:lvl9pPr>
          </a:lstStyle>
          <a:p/>
        </p:txBody>
      </p:sp>
      <p:sp>
        <p:nvSpPr>
          <p:cNvPr id="584" name="Google Shape;584;p27"/>
          <p:cNvSpPr txBox="1"/>
          <p:nvPr>
            <p:ph idx="3" type="subTitle"/>
          </p:nvPr>
        </p:nvSpPr>
        <p:spPr>
          <a:xfrm>
            <a:off x="6130713" y="3553700"/>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a:solidFill>
                  <a:schemeClr val="accent2"/>
                </a:solidFill>
                <a:latin typeface="Krona One"/>
                <a:ea typeface="Krona One"/>
                <a:cs typeface="Krona One"/>
                <a:sym typeface="Krona One"/>
              </a:defRPr>
            </a:lvl9pPr>
          </a:lstStyle>
          <a:p/>
        </p:txBody>
      </p:sp>
      <p:sp>
        <p:nvSpPr>
          <p:cNvPr id="585" name="Google Shape;585;p27"/>
          <p:cNvSpPr txBox="1"/>
          <p:nvPr>
            <p:ph idx="4" type="subTitle"/>
          </p:nvPr>
        </p:nvSpPr>
        <p:spPr>
          <a:xfrm>
            <a:off x="1114000" y="2120727"/>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a:solidFill>
                  <a:schemeClr val="accent2"/>
                </a:solidFill>
                <a:latin typeface="Krona One"/>
                <a:ea typeface="Krona One"/>
                <a:cs typeface="Krona One"/>
                <a:sym typeface="Krona One"/>
              </a:defRPr>
            </a:lvl9pPr>
          </a:lstStyle>
          <a:p/>
        </p:txBody>
      </p:sp>
      <p:sp>
        <p:nvSpPr>
          <p:cNvPr id="586" name="Google Shape;586;p27"/>
          <p:cNvSpPr txBox="1"/>
          <p:nvPr>
            <p:ph idx="5" type="subTitle"/>
          </p:nvPr>
        </p:nvSpPr>
        <p:spPr>
          <a:xfrm>
            <a:off x="3621250" y="2120727"/>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a:solidFill>
                  <a:schemeClr val="accent2"/>
                </a:solidFill>
                <a:latin typeface="Krona One"/>
                <a:ea typeface="Krona One"/>
                <a:cs typeface="Krona One"/>
                <a:sym typeface="Krona One"/>
              </a:defRPr>
            </a:lvl9pPr>
          </a:lstStyle>
          <a:p/>
        </p:txBody>
      </p:sp>
      <p:sp>
        <p:nvSpPr>
          <p:cNvPr id="587" name="Google Shape;587;p27"/>
          <p:cNvSpPr txBox="1"/>
          <p:nvPr>
            <p:ph idx="6" type="subTitle"/>
          </p:nvPr>
        </p:nvSpPr>
        <p:spPr>
          <a:xfrm>
            <a:off x="6130713" y="2120727"/>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solidFill>
                  <a:schemeClr val="accent2"/>
                </a:solidFill>
                <a:latin typeface="Krona One"/>
                <a:ea typeface="Krona One"/>
                <a:cs typeface="Krona One"/>
                <a:sym typeface="Krona One"/>
              </a:defRPr>
            </a:lvl1pPr>
            <a:lvl2pPr lvl="1" rtl="0" algn="ctr">
              <a:lnSpc>
                <a:spcPct val="100000"/>
              </a:lnSpc>
              <a:spcBef>
                <a:spcPts val="0"/>
              </a:spcBef>
              <a:spcAft>
                <a:spcPts val="0"/>
              </a:spcAft>
              <a:buNone/>
              <a:defRPr>
                <a:solidFill>
                  <a:schemeClr val="accent2"/>
                </a:solidFill>
                <a:latin typeface="Krona One"/>
                <a:ea typeface="Krona One"/>
                <a:cs typeface="Krona One"/>
                <a:sym typeface="Krona One"/>
              </a:defRPr>
            </a:lvl2pPr>
            <a:lvl3pPr lvl="2" rtl="0" algn="ctr">
              <a:lnSpc>
                <a:spcPct val="100000"/>
              </a:lnSpc>
              <a:spcBef>
                <a:spcPts val="0"/>
              </a:spcBef>
              <a:spcAft>
                <a:spcPts val="0"/>
              </a:spcAft>
              <a:buNone/>
              <a:defRPr>
                <a:solidFill>
                  <a:schemeClr val="accent2"/>
                </a:solidFill>
                <a:latin typeface="Krona One"/>
                <a:ea typeface="Krona One"/>
                <a:cs typeface="Krona One"/>
                <a:sym typeface="Krona One"/>
              </a:defRPr>
            </a:lvl3pPr>
            <a:lvl4pPr lvl="3" rtl="0" algn="ctr">
              <a:lnSpc>
                <a:spcPct val="100000"/>
              </a:lnSpc>
              <a:spcBef>
                <a:spcPts val="0"/>
              </a:spcBef>
              <a:spcAft>
                <a:spcPts val="0"/>
              </a:spcAft>
              <a:buNone/>
              <a:defRPr>
                <a:solidFill>
                  <a:schemeClr val="accent2"/>
                </a:solidFill>
                <a:latin typeface="Krona One"/>
                <a:ea typeface="Krona One"/>
                <a:cs typeface="Krona One"/>
                <a:sym typeface="Krona One"/>
              </a:defRPr>
            </a:lvl4pPr>
            <a:lvl5pPr lvl="4" rtl="0" algn="ctr">
              <a:lnSpc>
                <a:spcPct val="100000"/>
              </a:lnSpc>
              <a:spcBef>
                <a:spcPts val="0"/>
              </a:spcBef>
              <a:spcAft>
                <a:spcPts val="0"/>
              </a:spcAft>
              <a:buNone/>
              <a:defRPr>
                <a:solidFill>
                  <a:schemeClr val="accent2"/>
                </a:solidFill>
                <a:latin typeface="Krona One"/>
                <a:ea typeface="Krona One"/>
                <a:cs typeface="Krona One"/>
                <a:sym typeface="Krona One"/>
              </a:defRPr>
            </a:lvl5pPr>
            <a:lvl6pPr lvl="5" rtl="0" algn="ctr">
              <a:lnSpc>
                <a:spcPct val="100000"/>
              </a:lnSpc>
              <a:spcBef>
                <a:spcPts val="0"/>
              </a:spcBef>
              <a:spcAft>
                <a:spcPts val="0"/>
              </a:spcAft>
              <a:buNone/>
              <a:defRPr>
                <a:solidFill>
                  <a:schemeClr val="accent2"/>
                </a:solidFill>
                <a:latin typeface="Krona One"/>
                <a:ea typeface="Krona One"/>
                <a:cs typeface="Krona One"/>
                <a:sym typeface="Krona One"/>
              </a:defRPr>
            </a:lvl6pPr>
            <a:lvl7pPr lvl="6" rtl="0" algn="ctr">
              <a:lnSpc>
                <a:spcPct val="100000"/>
              </a:lnSpc>
              <a:spcBef>
                <a:spcPts val="0"/>
              </a:spcBef>
              <a:spcAft>
                <a:spcPts val="0"/>
              </a:spcAft>
              <a:buNone/>
              <a:defRPr>
                <a:solidFill>
                  <a:schemeClr val="accent2"/>
                </a:solidFill>
                <a:latin typeface="Krona One"/>
                <a:ea typeface="Krona One"/>
                <a:cs typeface="Krona One"/>
                <a:sym typeface="Krona One"/>
              </a:defRPr>
            </a:lvl7pPr>
            <a:lvl8pPr lvl="7" rtl="0" algn="ctr">
              <a:lnSpc>
                <a:spcPct val="100000"/>
              </a:lnSpc>
              <a:spcBef>
                <a:spcPts val="0"/>
              </a:spcBef>
              <a:spcAft>
                <a:spcPts val="0"/>
              </a:spcAft>
              <a:buNone/>
              <a:defRPr>
                <a:solidFill>
                  <a:schemeClr val="accent2"/>
                </a:solidFill>
                <a:latin typeface="Krona One"/>
                <a:ea typeface="Krona One"/>
                <a:cs typeface="Krona One"/>
                <a:sym typeface="Krona One"/>
              </a:defRPr>
            </a:lvl8pPr>
            <a:lvl9pPr lvl="8" rtl="0" algn="ctr">
              <a:lnSpc>
                <a:spcPct val="100000"/>
              </a:lnSpc>
              <a:spcBef>
                <a:spcPts val="0"/>
              </a:spcBef>
              <a:spcAft>
                <a:spcPts val="0"/>
              </a:spcAft>
              <a:buNone/>
              <a:defRPr>
                <a:solidFill>
                  <a:schemeClr val="accent2"/>
                </a:solidFill>
                <a:latin typeface="Krona One"/>
                <a:ea typeface="Krona One"/>
                <a:cs typeface="Krona One"/>
                <a:sym typeface="Krona One"/>
              </a:defRPr>
            </a:lvl9pPr>
          </a:lstStyle>
          <a:p/>
        </p:txBody>
      </p:sp>
      <p:sp>
        <p:nvSpPr>
          <p:cNvPr id="588" name="Google Shape;588;p27"/>
          <p:cNvSpPr txBox="1"/>
          <p:nvPr>
            <p:ph type="title"/>
          </p:nvPr>
        </p:nvSpPr>
        <p:spPr>
          <a:xfrm>
            <a:off x="582600" y="532124"/>
            <a:ext cx="7978800" cy="70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9" name="Google Shape;589;p27"/>
          <p:cNvSpPr txBox="1"/>
          <p:nvPr>
            <p:ph idx="7" type="subTitle"/>
          </p:nvPr>
        </p:nvSpPr>
        <p:spPr>
          <a:xfrm>
            <a:off x="1114000" y="2430027"/>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590" name="Google Shape;590;p27"/>
          <p:cNvSpPr txBox="1"/>
          <p:nvPr>
            <p:ph idx="8" type="subTitle"/>
          </p:nvPr>
        </p:nvSpPr>
        <p:spPr>
          <a:xfrm>
            <a:off x="3622325" y="2430027"/>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591" name="Google Shape;591;p27"/>
          <p:cNvSpPr txBox="1"/>
          <p:nvPr>
            <p:ph idx="9" type="subTitle"/>
          </p:nvPr>
        </p:nvSpPr>
        <p:spPr>
          <a:xfrm>
            <a:off x="6130713" y="2430027"/>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592" name="Google Shape;592;p27"/>
          <p:cNvSpPr txBox="1"/>
          <p:nvPr>
            <p:ph idx="13" type="subTitle"/>
          </p:nvPr>
        </p:nvSpPr>
        <p:spPr>
          <a:xfrm>
            <a:off x="1113913" y="3861624"/>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593" name="Google Shape;593;p27"/>
          <p:cNvSpPr txBox="1"/>
          <p:nvPr>
            <p:ph idx="14" type="subTitle"/>
          </p:nvPr>
        </p:nvSpPr>
        <p:spPr>
          <a:xfrm>
            <a:off x="3622150" y="3861623"/>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sp>
        <p:nvSpPr>
          <p:cNvPr id="594" name="Google Shape;594;p27"/>
          <p:cNvSpPr txBox="1"/>
          <p:nvPr>
            <p:ph idx="15" type="subTitle"/>
          </p:nvPr>
        </p:nvSpPr>
        <p:spPr>
          <a:xfrm>
            <a:off x="6130713" y="3861623"/>
            <a:ext cx="18990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Font typeface="Roboto"/>
              <a:buNone/>
              <a:defRPr>
                <a:latin typeface="Roboto"/>
                <a:ea typeface="Roboto"/>
                <a:cs typeface="Roboto"/>
                <a:sym typeface="Roboto"/>
              </a:defRPr>
            </a:lvl4pPr>
            <a:lvl5pPr lvl="4" rtl="0" algn="ctr">
              <a:lnSpc>
                <a:spcPct val="100000"/>
              </a:lnSpc>
              <a:spcBef>
                <a:spcPts val="0"/>
              </a:spcBef>
              <a:spcAft>
                <a:spcPts val="0"/>
              </a:spcAft>
              <a:buSzPts val="1600"/>
              <a:buFont typeface="Roboto"/>
              <a:buNone/>
              <a:defRPr>
                <a:latin typeface="Roboto"/>
                <a:ea typeface="Roboto"/>
                <a:cs typeface="Roboto"/>
                <a:sym typeface="Roboto"/>
              </a:defRPr>
            </a:lvl5pPr>
            <a:lvl6pPr lvl="5" rtl="0" algn="ctr">
              <a:lnSpc>
                <a:spcPct val="100000"/>
              </a:lnSpc>
              <a:spcBef>
                <a:spcPts val="0"/>
              </a:spcBef>
              <a:spcAft>
                <a:spcPts val="0"/>
              </a:spcAft>
              <a:buSzPts val="1600"/>
              <a:buFont typeface="Roboto"/>
              <a:buNone/>
              <a:defRPr>
                <a:latin typeface="Roboto"/>
                <a:ea typeface="Roboto"/>
                <a:cs typeface="Roboto"/>
                <a:sym typeface="Roboto"/>
              </a:defRPr>
            </a:lvl6pPr>
            <a:lvl7pPr lvl="6" rtl="0" algn="ctr">
              <a:lnSpc>
                <a:spcPct val="100000"/>
              </a:lnSpc>
              <a:spcBef>
                <a:spcPts val="0"/>
              </a:spcBef>
              <a:spcAft>
                <a:spcPts val="0"/>
              </a:spcAft>
              <a:buSzPts val="1600"/>
              <a:buFont typeface="Roboto"/>
              <a:buNone/>
              <a:defRPr>
                <a:latin typeface="Roboto"/>
                <a:ea typeface="Roboto"/>
                <a:cs typeface="Roboto"/>
                <a:sym typeface="Roboto"/>
              </a:defRPr>
            </a:lvl7pPr>
            <a:lvl8pPr lvl="7" rtl="0" algn="ctr">
              <a:lnSpc>
                <a:spcPct val="100000"/>
              </a:lnSpc>
              <a:spcBef>
                <a:spcPts val="0"/>
              </a:spcBef>
              <a:spcAft>
                <a:spcPts val="0"/>
              </a:spcAft>
              <a:buSzPts val="1600"/>
              <a:buFont typeface="Roboto"/>
              <a:buNone/>
              <a:defRPr>
                <a:latin typeface="Roboto"/>
                <a:ea typeface="Roboto"/>
                <a:cs typeface="Roboto"/>
                <a:sym typeface="Roboto"/>
              </a:defRPr>
            </a:lvl8pPr>
            <a:lvl9pPr lvl="8" rtl="0" algn="ctr">
              <a:lnSpc>
                <a:spcPct val="100000"/>
              </a:lnSpc>
              <a:spcBef>
                <a:spcPts val="0"/>
              </a:spcBef>
              <a:spcAft>
                <a:spcPts val="0"/>
              </a:spcAft>
              <a:buSzPts val="1600"/>
              <a:buFont typeface="Roboto"/>
              <a:buNone/>
              <a:defRPr>
                <a:latin typeface="Roboto"/>
                <a:ea typeface="Roboto"/>
                <a:cs typeface="Roboto"/>
                <a:sym typeface="Roboto"/>
              </a:defRPr>
            </a:lvl9pPr>
          </a:lstStyle>
          <a:p/>
        </p:txBody>
      </p:sp>
      <p:grpSp>
        <p:nvGrpSpPr>
          <p:cNvPr id="595" name="Google Shape;595;p27"/>
          <p:cNvGrpSpPr/>
          <p:nvPr/>
        </p:nvGrpSpPr>
        <p:grpSpPr>
          <a:xfrm>
            <a:off x="7061557" y="-2496891"/>
            <a:ext cx="3857611" cy="4116615"/>
            <a:chOff x="6490045" y="-1457516"/>
            <a:chExt cx="3857611" cy="4116615"/>
          </a:xfrm>
        </p:grpSpPr>
        <p:grpSp>
          <p:nvGrpSpPr>
            <p:cNvPr id="596" name="Google Shape;596;p27"/>
            <p:cNvGrpSpPr/>
            <p:nvPr/>
          </p:nvGrpSpPr>
          <p:grpSpPr>
            <a:xfrm>
              <a:off x="6490045" y="-1457516"/>
              <a:ext cx="3857611" cy="4065532"/>
              <a:chOff x="6394191" y="221771"/>
              <a:chExt cx="3857611" cy="4065532"/>
            </a:xfrm>
          </p:grpSpPr>
          <p:sp>
            <p:nvSpPr>
              <p:cNvPr id="597" name="Google Shape;597;p27"/>
              <p:cNvSpPr/>
              <p:nvPr/>
            </p:nvSpPr>
            <p:spPr>
              <a:xfrm rot="10800000">
                <a:off x="7282491" y="1289856"/>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7"/>
              <p:cNvSpPr/>
              <p:nvPr/>
            </p:nvSpPr>
            <p:spPr>
              <a:xfrm rot="10800000">
                <a:off x="7633470" y="1021404"/>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7"/>
              <p:cNvSpPr/>
              <p:nvPr/>
            </p:nvSpPr>
            <p:spPr>
              <a:xfrm rot="10800000">
                <a:off x="7180999" y="221771"/>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7"/>
              <p:cNvSpPr/>
              <p:nvPr/>
            </p:nvSpPr>
            <p:spPr>
              <a:xfrm rot="10800000">
                <a:off x="7122433" y="88080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7"/>
              <p:cNvSpPr/>
              <p:nvPr/>
            </p:nvSpPr>
            <p:spPr>
              <a:xfrm rot="10800000">
                <a:off x="8040857" y="2076358"/>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7"/>
              <p:cNvSpPr/>
              <p:nvPr/>
            </p:nvSpPr>
            <p:spPr>
              <a:xfrm rot="10800000">
                <a:off x="6394191" y="293487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27"/>
            <p:cNvSpPr/>
            <p:nvPr/>
          </p:nvSpPr>
          <p:spPr>
            <a:xfrm rot="10800000">
              <a:off x="8003720" y="2500713"/>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7"/>
            <p:cNvSpPr/>
            <p:nvPr/>
          </p:nvSpPr>
          <p:spPr>
            <a:xfrm rot="10800000">
              <a:off x="7012565" y="1399534"/>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27"/>
          <p:cNvGrpSpPr/>
          <p:nvPr/>
        </p:nvGrpSpPr>
        <p:grpSpPr>
          <a:xfrm flipH="1">
            <a:off x="-1777668" y="-2393356"/>
            <a:ext cx="3358211" cy="4013080"/>
            <a:chOff x="6989444" y="-1353981"/>
            <a:chExt cx="3358211" cy="4013080"/>
          </a:xfrm>
        </p:grpSpPr>
        <p:grpSp>
          <p:nvGrpSpPr>
            <p:cNvPr id="606" name="Google Shape;606;p27"/>
            <p:cNvGrpSpPr/>
            <p:nvPr/>
          </p:nvGrpSpPr>
          <p:grpSpPr>
            <a:xfrm>
              <a:off x="6989444" y="-1353981"/>
              <a:ext cx="3358211" cy="3609358"/>
              <a:chOff x="6893591" y="325306"/>
              <a:chExt cx="3358211" cy="3609358"/>
            </a:xfrm>
          </p:grpSpPr>
          <p:sp>
            <p:nvSpPr>
              <p:cNvPr id="607" name="Google Shape;607;p27"/>
              <p:cNvSpPr/>
              <p:nvPr/>
            </p:nvSpPr>
            <p:spPr>
              <a:xfrm rot="10800000">
                <a:off x="6893591" y="325306"/>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7"/>
              <p:cNvSpPr/>
              <p:nvPr/>
            </p:nvSpPr>
            <p:spPr>
              <a:xfrm rot="10800000">
                <a:off x="7633470" y="1021404"/>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7"/>
              <p:cNvSpPr/>
              <p:nvPr/>
            </p:nvSpPr>
            <p:spPr>
              <a:xfrm rot="10800000">
                <a:off x="7626933" y="1679078"/>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7"/>
              <p:cNvSpPr/>
              <p:nvPr/>
            </p:nvSpPr>
            <p:spPr>
              <a:xfrm rot="10800000">
                <a:off x="8040857" y="1679083"/>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7"/>
              <p:cNvSpPr/>
              <p:nvPr/>
            </p:nvSpPr>
            <p:spPr>
              <a:xfrm rot="10800000">
                <a:off x="7337141" y="3430300"/>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27"/>
            <p:cNvSpPr/>
            <p:nvPr/>
          </p:nvSpPr>
          <p:spPr>
            <a:xfrm rot="10800000">
              <a:off x="8003720" y="2500713"/>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7"/>
            <p:cNvSpPr/>
            <p:nvPr/>
          </p:nvSpPr>
          <p:spPr>
            <a:xfrm rot="10800000">
              <a:off x="7550715" y="1213784"/>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
    <p:spTree>
      <p:nvGrpSpPr>
        <p:cNvPr id="614" name="Shape 614"/>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18" name="Shape 6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1"/>
        </a:solidFill>
      </p:bgPr>
    </p:bg>
    <p:spTree>
      <p:nvGrpSpPr>
        <p:cNvPr id="64" name="Shape 64"/>
        <p:cNvGrpSpPr/>
        <p:nvPr/>
      </p:nvGrpSpPr>
      <p:grpSpPr>
        <a:xfrm>
          <a:off x="0" y="0"/>
          <a:ext cx="0" cy="0"/>
          <a:chOff x="0" y="0"/>
          <a:chExt cx="0" cy="0"/>
        </a:xfrm>
      </p:grpSpPr>
      <p:sp>
        <p:nvSpPr>
          <p:cNvPr id="65" name="Google Shape;65;p4"/>
          <p:cNvSpPr txBox="1"/>
          <p:nvPr>
            <p:ph type="title"/>
          </p:nvPr>
        </p:nvSpPr>
        <p:spPr>
          <a:xfrm>
            <a:off x="599225" y="539924"/>
            <a:ext cx="7850100" cy="656400"/>
          </a:xfrm>
          <a:prstGeom prst="rect">
            <a:avLst/>
          </a:prstGeom>
        </p:spPr>
        <p:txBody>
          <a:bodyPr anchorCtr="0" anchor="t" bIns="91425" lIns="91425" spcFirstLastPara="1" rIns="91425" wrap="square" tIns="91425">
            <a:noAutofit/>
          </a:bodyPr>
          <a:lstStyle>
            <a:lvl1pPr lvl="0">
              <a:spcBef>
                <a:spcPts val="0"/>
              </a:spcBef>
              <a:spcAft>
                <a:spcPts val="0"/>
              </a:spcAft>
              <a:buClr>
                <a:srgbClr val="FFFFFF"/>
              </a:buClr>
              <a:buSzPts val="3000"/>
              <a:buNone/>
              <a:defRPr>
                <a:solidFill>
                  <a:srgbClr val="FFFFFF"/>
                </a:solidFill>
              </a:defRPr>
            </a:lvl1pPr>
            <a:lvl2pPr lvl="1">
              <a:spcBef>
                <a:spcPts val="0"/>
              </a:spcBef>
              <a:spcAft>
                <a:spcPts val="0"/>
              </a:spcAft>
              <a:buClr>
                <a:srgbClr val="FFFFFF"/>
              </a:buClr>
              <a:buSzPts val="2800"/>
              <a:buNone/>
              <a:defRPr>
                <a:solidFill>
                  <a:srgbClr val="FFFFFF"/>
                </a:solidFill>
              </a:defRPr>
            </a:lvl2pPr>
            <a:lvl3pPr lvl="2">
              <a:spcBef>
                <a:spcPts val="0"/>
              </a:spcBef>
              <a:spcAft>
                <a:spcPts val="0"/>
              </a:spcAft>
              <a:buClr>
                <a:srgbClr val="FFFFFF"/>
              </a:buClr>
              <a:buSzPts val="2800"/>
              <a:buNone/>
              <a:defRPr>
                <a:solidFill>
                  <a:srgbClr val="FFFFFF"/>
                </a:solidFill>
              </a:defRPr>
            </a:lvl3pPr>
            <a:lvl4pPr lvl="3">
              <a:spcBef>
                <a:spcPts val="0"/>
              </a:spcBef>
              <a:spcAft>
                <a:spcPts val="0"/>
              </a:spcAft>
              <a:buClr>
                <a:srgbClr val="FFFFFF"/>
              </a:buClr>
              <a:buSzPts val="2800"/>
              <a:buNone/>
              <a:defRPr>
                <a:solidFill>
                  <a:srgbClr val="FFFFFF"/>
                </a:solidFill>
              </a:defRPr>
            </a:lvl4pPr>
            <a:lvl5pPr lvl="4">
              <a:spcBef>
                <a:spcPts val="0"/>
              </a:spcBef>
              <a:spcAft>
                <a:spcPts val="0"/>
              </a:spcAft>
              <a:buClr>
                <a:srgbClr val="FFFFFF"/>
              </a:buClr>
              <a:buSzPts val="2800"/>
              <a:buNone/>
              <a:defRPr>
                <a:solidFill>
                  <a:srgbClr val="FFFFFF"/>
                </a:solidFill>
              </a:defRPr>
            </a:lvl5pPr>
            <a:lvl6pPr lvl="5">
              <a:spcBef>
                <a:spcPts val="0"/>
              </a:spcBef>
              <a:spcAft>
                <a:spcPts val="0"/>
              </a:spcAft>
              <a:buClr>
                <a:srgbClr val="FFFFFF"/>
              </a:buClr>
              <a:buSzPts val="2800"/>
              <a:buNone/>
              <a:defRPr>
                <a:solidFill>
                  <a:srgbClr val="FFFFFF"/>
                </a:solidFill>
              </a:defRPr>
            </a:lvl6pPr>
            <a:lvl7pPr lvl="6">
              <a:spcBef>
                <a:spcPts val="0"/>
              </a:spcBef>
              <a:spcAft>
                <a:spcPts val="0"/>
              </a:spcAft>
              <a:buClr>
                <a:srgbClr val="FFFFFF"/>
              </a:buClr>
              <a:buSzPts val="2800"/>
              <a:buNone/>
              <a:defRPr>
                <a:solidFill>
                  <a:srgbClr val="FFFFFF"/>
                </a:solidFill>
              </a:defRPr>
            </a:lvl7pPr>
            <a:lvl8pPr lvl="7">
              <a:spcBef>
                <a:spcPts val="0"/>
              </a:spcBef>
              <a:spcAft>
                <a:spcPts val="0"/>
              </a:spcAft>
              <a:buClr>
                <a:srgbClr val="FFFFFF"/>
              </a:buClr>
              <a:buSzPts val="2800"/>
              <a:buNone/>
              <a:defRPr>
                <a:solidFill>
                  <a:srgbClr val="FFFFFF"/>
                </a:solidFill>
              </a:defRPr>
            </a:lvl8pPr>
            <a:lvl9pPr lvl="8">
              <a:spcBef>
                <a:spcPts val="0"/>
              </a:spcBef>
              <a:spcAft>
                <a:spcPts val="0"/>
              </a:spcAft>
              <a:buClr>
                <a:srgbClr val="FFFFFF"/>
              </a:buClr>
              <a:buSzPts val="2800"/>
              <a:buNone/>
              <a:defRPr>
                <a:solidFill>
                  <a:srgbClr val="FFFFFF"/>
                </a:solidFill>
              </a:defRPr>
            </a:lvl9pPr>
          </a:lstStyle>
          <a:p/>
        </p:txBody>
      </p:sp>
      <p:sp>
        <p:nvSpPr>
          <p:cNvPr id="66" name="Google Shape;66;p4"/>
          <p:cNvSpPr txBox="1"/>
          <p:nvPr>
            <p:ph idx="1" type="body"/>
          </p:nvPr>
        </p:nvSpPr>
        <p:spPr>
          <a:xfrm>
            <a:off x="599215" y="1287460"/>
            <a:ext cx="7770600" cy="2771700"/>
          </a:xfrm>
          <a:prstGeom prst="rect">
            <a:avLst/>
          </a:prstGeom>
        </p:spPr>
        <p:txBody>
          <a:bodyPr anchorCtr="0" anchor="t" bIns="91425" lIns="91425" spcFirstLastPara="1" rIns="91425" wrap="square" tIns="91425">
            <a:noAutofit/>
          </a:bodyPr>
          <a:lstStyle>
            <a:lvl1pPr indent="-298450" lvl="0" marL="457200">
              <a:lnSpc>
                <a:spcPct val="100000"/>
              </a:lnSpc>
              <a:spcBef>
                <a:spcPts val="0"/>
              </a:spcBef>
              <a:spcAft>
                <a:spcPts val="0"/>
              </a:spcAft>
              <a:buClr>
                <a:srgbClr val="FFFFFF"/>
              </a:buClr>
              <a:buSzPts val="1100"/>
              <a:buAutoNum type="arabicPeriod"/>
              <a:defRPr sz="1200">
                <a:solidFill>
                  <a:srgbClr val="FFFFFF"/>
                </a:solidFill>
              </a:defRPr>
            </a:lvl1pPr>
            <a:lvl2pPr indent="-330200" lvl="1" marL="914400">
              <a:spcBef>
                <a:spcPts val="0"/>
              </a:spcBef>
              <a:spcAft>
                <a:spcPts val="0"/>
              </a:spcAft>
              <a:buClr>
                <a:srgbClr val="FFFFFF"/>
              </a:buClr>
              <a:buSzPts val="1600"/>
              <a:buFont typeface="Muli"/>
              <a:buAutoNum type="alphaLcPeriod"/>
              <a:defRPr>
                <a:solidFill>
                  <a:srgbClr val="FFFFFF"/>
                </a:solidFill>
              </a:defRPr>
            </a:lvl2pPr>
            <a:lvl3pPr indent="-330200" lvl="2" marL="1371600">
              <a:spcBef>
                <a:spcPts val="1600"/>
              </a:spcBef>
              <a:spcAft>
                <a:spcPts val="0"/>
              </a:spcAft>
              <a:buClr>
                <a:srgbClr val="FFFFFF"/>
              </a:buClr>
              <a:buSzPts val="1600"/>
              <a:buFont typeface="Muli"/>
              <a:buAutoNum type="romanLcPeriod"/>
              <a:defRPr>
                <a:solidFill>
                  <a:srgbClr val="FFFFFF"/>
                </a:solidFill>
              </a:defRPr>
            </a:lvl3pPr>
            <a:lvl4pPr indent="-330200" lvl="3" marL="1828800">
              <a:spcBef>
                <a:spcPts val="1600"/>
              </a:spcBef>
              <a:spcAft>
                <a:spcPts val="0"/>
              </a:spcAft>
              <a:buClr>
                <a:srgbClr val="FFFFFF"/>
              </a:buClr>
              <a:buSzPts val="1600"/>
              <a:buFont typeface="Muli"/>
              <a:buAutoNum type="arabicPeriod"/>
              <a:defRPr>
                <a:solidFill>
                  <a:srgbClr val="FFFFFF"/>
                </a:solidFill>
              </a:defRPr>
            </a:lvl4pPr>
            <a:lvl5pPr indent="-330200" lvl="4" marL="2286000">
              <a:spcBef>
                <a:spcPts val="1600"/>
              </a:spcBef>
              <a:spcAft>
                <a:spcPts val="0"/>
              </a:spcAft>
              <a:buClr>
                <a:srgbClr val="FFFFFF"/>
              </a:buClr>
              <a:buSzPts val="1600"/>
              <a:buFont typeface="Muli"/>
              <a:buAutoNum type="alphaLcPeriod"/>
              <a:defRPr>
                <a:solidFill>
                  <a:srgbClr val="FFFFFF"/>
                </a:solidFill>
              </a:defRPr>
            </a:lvl5pPr>
            <a:lvl6pPr indent="-330200" lvl="5" marL="2743200">
              <a:spcBef>
                <a:spcPts val="1600"/>
              </a:spcBef>
              <a:spcAft>
                <a:spcPts val="0"/>
              </a:spcAft>
              <a:buClr>
                <a:srgbClr val="FFFFFF"/>
              </a:buClr>
              <a:buSzPts val="1600"/>
              <a:buFont typeface="Muli"/>
              <a:buAutoNum type="romanLcPeriod"/>
              <a:defRPr>
                <a:solidFill>
                  <a:srgbClr val="FFFFFF"/>
                </a:solidFill>
              </a:defRPr>
            </a:lvl6pPr>
            <a:lvl7pPr indent="-330200" lvl="6" marL="3200400">
              <a:spcBef>
                <a:spcPts val="1600"/>
              </a:spcBef>
              <a:spcAft>
                <a:spcPts val="0"/>
              </a:spcAft>
              <a:buClr>
                <a:srgbClr val="FFFFFF"/>
              </a:buClr>
              <a:buSzPts val="1600"/>
              <a:buFont typeface="Muli"/>
              <a:buAutoNum type="arabicPeriod"/>
              <a:defRPr>
                <a:solidFill>
                  <a:srgbClr val="FFFFFF"/>
                </a:solidFill>
              </a:defRPr>
            </a:lvl7pPr>
            <a:lvl8pPr indent="-330200" lvl="7" marL="3657600">
              <a:spcBef>
                <a:spcPts val="1600"/>
              </a:spcBef>
              <a:spcAft>
                <a:spcPts val="0"/>
              </a:spcAft>
              <a:buClr>
                <a:srgbClr val="FFFFFF"/>
              </a:buClr>
              <a:buSzPts val="1600"/>
              <a:buFont typeface="Muli"/>
              <a:buAutoNum type="alphaLcPeriod"/>
              <a:defRPr>
                <a:solidFill>
                  <a:srgbClr val="FFFFFF"/>
                </a:solidFill>
              </a:defRPr>
            </a:lvl8pPr>
            <a:lvl9pPr indent="-330200" lvl="8" marL="4114800">
              <a:spcBef>
                <a:spcPts val="1600"/>
              </a:spcBef>
              <a:spcAft>
                <a:spcPts val="1600"/>
              </a:spcAft>
              <a:buClr>
                <a:srgbClr val="FFFFFF"/>
              </a:buClr>
              <a:buSzPts val="1600"/>
              <a:buFont typeface="Muli"/>
              <a:buAutoNum type="romanLcPeriod"/>
              <a:defRPr>
                <a:solidFill>
                  <a:srgbClr val="FFFFFF"/>
                </a:solidFill>
              </a:defRPr>
            </a:lvl9pPr>
          </a:lstStyle>
          <a:p/>
        </p:txBody>
      </p:sp>
      <p:sp>
        <p:nvSpPr>
          <p:cNvPr id="67" name="Google Shape;67;p4"/>
          <p:cNvSpPr txBox="1"/>
          <p:nvPr/>
        </p:nvSpPr>
        <p:spPr>
          <a:xfrm>
            <a:off x="-295875" y="3054825"/>
            <a:ext cx="2159700" cy="50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68" name="Google Shape;68;p4"/>
          <p:cNvSpPr txBox="1"/>
          <p:nvPr>
            <p:ph idx="2" type="subTitle"/>
          </p:nvPr>
        </p:nvSpPr>
        <p:spPr>
          <a:xfrm>
            <a:off x="677325" y="4190075"/>
            <a:ext cx="4565100" cy="2625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800"/>
              <a:buNone/>
              <a:defRPr b="0" sz="1100">
                <a:solidFill>
                  <a:schemeClr val="lt1"/>
                </a:solidFill>
              </a:defRPr>
            </a:lvl1pPr>
            <a:lvl2pPr lvl="1" rtl="0">
              <a:lnSpc>
                <a:spcPct val="100000"/>
              </a:lnSpc>
              <a:spcBef>
                <a:spcPts val="1600"/>
              </a:spcBef>
              <a:spcAft>
                <a:spcPts val="0"/>
              </a:spcAft>
              <a:buClr>
                <a:srgbClr val="FFFFFF"/>
              </a:buClr>
              <a:buSzPts val="2800"/>
              <a:buNone/>
              <a:defRPr sz="2800">
                <a:solidFill>
                  <a:srgbClr val="FFFFFF"/>
                </a:solidFill>
              </a:defRPr>
            </a:lvl2pPr>
            <a:lvl3pPr lvl="2" rtl="0">
              <a:lnSpc>
                <a:spcPct val="100000"/>
              </a:lnSpc>
              <a:spcBef>
                <a:spcPts val="0"/>
              </a:spcBef>
              <a:spcAft>
                <a:spcPts val="0"/>
              </a:spcAft>
              <a:buClr>
                <a:srgbClr val="FFFFFF"/>
              </a:buClr>
              <a:buSzPts val="2800"/>
              <a:buNone/>
              <a:defRPr sz="2800">
                <a:solidFill>
                  <a:srgbClr val="FFFFFF"/>
                </a:solidFill>
              </a:defRPr>
            </a:lvl3pPr>
            <a:lvl4pPr lvl="3" rtl="0">
              <a:lnSpc>
                <a:spcPct val="100000"/>
              </a:lnSpc>
              <a:spcBef>
                <a:spcPts val="0"/>
              </a:spcBef>
              <a:spcAft>
                <a:spcPts val="0"/>
              </a:spcAft>
              <a:buClr>
                <a:srgbClr val="FFFFFF"/>
              </a:buClr>
              <a:buSzPts val="2800"/>
              <a:buNone/>
              <a:defRPr sz="2800">
                <a:solidFill>
                  <a:srgbClr val="FFFFFF"/>
                </a:solidFill>
              </a:defRPr>
            </a:lvl4pPr>
            <a:lvl5pPr lvl="4" rtl="0">
              <a:lnSpc>
                <a:spcPct val="100000"/>
              </a:lnSpc>
              <a:spcBef>
                <a:spcPts val="0"/>
              </a:spcBef>
              <a:spcAft>
                <a:spcPts val="0"/>
              </a:spcAft>
              <a:buClr>
                <a:srgbClr val="FFFFFF"/>
              </a:buClr>
              <a:buSzPts val="2800"/>
              <a:buNone/>
              <a:defRPr sz="2800">
                <a:solidFill>
                  <a:srgbClr val="FFFFFF"/>
                </a:solidFill>
              </a:defRPr>
            </a:lvl5pPr>
            <a:lvl6pPr lvl="5" rtl="0">
              <a:lnSpc>
                <a:spcPct val="100000"/>
              </a:lnSpc>
              <a:spcBef>
                <a:spcPts val="0"/>
              </a:spcBef>
              <a:spcAft>
                <a:spcPts val="0"/>
              </a:spcAft>
              <a:buClr>
                <a:srgbClr val="FFFFFF"/>
              </a:buClr>
              <a:buSzPts val="2800"/>
              <a:buNone/>
              <a:defRPr sz="2800">
                <a:solidFill>
                  <a:srgbClr val="FFFFFF"/>
                </a:solidFill>
              </a:defRPr>
            </a:lvl6pPr>
            <a:lvl7pPr lvl="6" rtl="0">
              <a:lnSpc>
                <a:spcPct val="100000"/>
              </a:lnSpc>
              <a:spcBef>
                <a:spcPts val="0"/>
              </a:spcBef>
              <a:spcAft>
                <a:spcPts val="0"/>
              </a:spcAft>
              <a:buClr>
                <a:srgbClr val="FFFFFF"/>
              </a:buClr>
              <a:buSzPts val="2800"/>
              <a:buNone/>
              <a:defRPr sz="2800">
                <a:solidFill>
                  <a:srgbClr val="FFFFFF"/>
                </a:solidFill>
              </a:defRPr>
            </a:lvl7pPr>
            <a:lvl8pPr lvl="7" rtl="0">
              <a:lnSpc>
                <a:spcPct val="100000"/>
              </a:lnSpc>
              <a:spcBef>
                <a:spcPts val="0"/>
              </a:spcBef>
              <a:spcAft>
                <a:spcPts val="0"/>
              </a:spcAft>
              <a:buClr>
                <a:srgbClr val="FFFFFF"/>
              </a:buClr>
              <a:buSzPts val="2800"/>
              <a:buNone/>
              <a:defRPr sz="2800">
                <a:solidFill>
                  <a:srgbClr val="FFFFFF"/>
                </a:solidFill>
              </a:defRPr>
            </a:lvl8pPr>
            <a:lvl9pPr lvl="8" rtl="0">
              <a:lnSpc>
                <a:spcPct val="100000"/>
              </a:lnSpc>
              <a:spcBef>
                <a:spcPts val="0"/>
              </a:spcBef>
              <a:spcAft>
                <a:spcPts val="0"/>
              </a:spcAft>
              <a:buClr>
                <a:srgbClr val="FFFFFF"/>
              </a:buClr>
              <a:buSzPts val="2800"/>
              <a:buNone/>
              <a:defRPr sz="2800">
                <a:solidFill>
                  <a:srgbClr val="FFFFFF"/>
                </a:solidFill>
              </a:defRPr>
            </a:lvl9pPr>
          </a:lstStyle>
          <a:p/>
        </p:txBody>
      </p:sp>
      <p:grpSp>
        <p:nvGrpSpPr>
          <p:cNvPr id="69" name="Google Shape;69;p4"/>
          <p:cNvGrpSpPr/>
          <p:nvPr/>
        </p:nvGrpSpPr>
        <p:grpSpPr>
          <a:xfrm>
            <a:off x="7141441" y="-1921644"/>
            <a:ext cx="3614411" cy="3158531"/>
            <a:chOff x="7141441" y="-1921644"/>
            <a:chExt cx="3614411" cy="3158531"/>
          </a:xfrm>
        </p:grpSpPr>
        <p:sp>
          <p:nvSpPr>
            <p:cNvPr id="70" name="Google Shape;70;p4"/>
            <p:cNvSpPr/>
            <p:nvPr/>
          </p:nvSpPr>
          <p:spPr>
            <a:xfrm rot="10800000">
              <a:off x="7777341" y="-1921644"/>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rot="10800000">
              <a:off x="8345184" y="670776"/>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rot="10800000">
              <a:off x="7977318" y="1078474"/>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rot="10800000">
              <a:off x="7141441" y="2426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rot="10800000">
              <a:off x="7402167" y="670785"/>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rot="10800000">
              <a:off x="7421636" y="32415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rot="10800000">
              <a:off x="8544907" y="-1516142"/>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1"/>
        </a:solidFill>
      </p:bgPr>
    </p:bg>
    <p:spTree>
      <p:nvGrpSpPr>
        <p:cNvPr id="77" name="Shape 77"/>
        <p:cNvGrpSpPr/>
        <p:nvPr/>
      </p:nvGrpSpPr>
      <p:grpSpPr>
        <a:xfrm>
          <a:off x="0" y="0"/>
          <a:ext cx="0" cy="0"/>
          <a:chOff x="0" y="0"/>
          <a:chExt cx="0" cy="0"/>
        </a:xfrm>
      </p:grpSpPr>
      <p:sp>
        <p:nvSpPr>
          <p:cNvPr id="78" name="Google Shape;78;p5"/>
          <p:cNvSpPr/>
          <p:nvPr/>
        </p:nvSpPr>
        <p:spPr>
          <a:xfrm rot="5400000">
            <a:off x="-142725" y="-420475"/>
            <a:ext cx="7743900" cy="7743900"/>
          </a:xfrm>
          <a:prstGeom prst="rtTriangle">
            <a:avLst/>
          </a:prstGeom>
          <a:gradFill>
            <a:gsLst>
              <a:gs pos="0">
                <a:schemeClr val="accent4"/>
              </a:gs>
              <a:gs pos="100000">
                <a:schemeClr val="accen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txBox="1"/>
          <p:nvPr>
            <p:ph type="title"/>
          </p:nvPr>
        </p:nvSpPr>
        <p:spPr>
          <a:xfrm>
            <a:off x="712950" y="1574125"/>
            <a:ext cx="3095400" cy="833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3000"/>
              <a:buNone/>
              <a:defRPr sz="5000">
                <a:solidFill>
                  <a:schemeClr val="accent1"/>
                </a:solidFill>
              </a:defRPr>
            </a:lvl1pPr>
            <a:lvl2pPr lvl="1">
              <a:spcBef>
                <a:spcPts val="0"/>
              </a:spcBef>
              <a:spcAft>
                <a:spcPts val="0"/>
              </a:spcAft>
              <a:buClr>
                <a:schemeClr val="accent2"/>
              </a:buClr>
              <a:buSzPts val="2800"/>
              <a:buNone/>
              <a:defRPr>
                <a:solidFill>
                  <a:schemeClr val="accent2"/>
                </a:solidFill>
              </a:defRPr>
            </a:lvl2pPr>
            <a:lvl3pPr lvl="2">
              <a:spcBef>
                <a:spcPts val="0"/>
              </a:spcBef>
              <a:spcAft>
                <a:spcPts val="0"/>
              </a:spcAft>
              <a:buClr>
                <a:schemeClr val="accent2"/>
              </a:buClr>
              <a:buSzPts val="2800"/>
              <a:buNone/>
              <a:defRPr>
                <a:solidFill>
                  <a:schemeClr val="accent2"/>
                </a:solidFill>
              </a:defRPr>
            </a:lvl3pPr>
            <a:lvl4pPr lvl="3">
              <a:spcBef>
                <a:spcPts val="0"/>
              </a:spcBef>
              <a:spcAft>
                <a:spcPts val="0"/>
              </a:spcAft>
              <a:buClr>
                <a:schemeClr val="accent2"/>
              </a:buClr>
              <a:buSzPts val="2800"/>
              <a:buNone/>
              <a:defRPr>
                <a:solidFill>
                  <a:schemeClr val="accent2"/>
                </a:solidFill>
              </a:defRPr>
            </a:lvl4pPr>
            <a:lvl5pPr lvl="4">
              <a:spcBef>
                <a:spcPts val="0"/>
              </a:spcBef>
              <a:spcAft>
                <a:spcPts val="0"/>
              </a:spcAft>
              <a:buClr>
                <a:schemeClr val="accent2"/>
              </a:buClr>
              <a:buSzPts val="2800"/>
              <a:buNone/>
              <a:defRPr>
                <a:solidFill>
                  <a:schemeClr val="accent2"/>
                </a:solidFill>
              </a:defRPr>
            </a:lvl5pPr>
            <a:lvl6pPr lvl="5">
              <a:spcBef>
                <a:spcPts val="0"/>
              </a:spcBef>
              <a:spcAft>
                <a:spcPts val="0"/>
              </a:spcAft>
              <a:buClr>
                <a:schemeClr val="accent2"/>
              </a:buClr>
              <a:buSzPts val="2800"/>
              <a:buNone/>
              <a:defRPr>
                <a:solidFill>
                  <a:schemeClr val="accent2"/>
                </a:solidFill>
              </a:defRPr>
            </a:lvl6pPr>
            <a:lvl7pPr lvl="6">
              <a:spcBef>
                <a:spcPts val="0"/>
              </a:spcBef>
              <a:spcAft>
                <a:spcPts val="0"/>
              </a:spcAft>
              <a:buClr>
                <a:schemeClr val="accent2"/>
              </a:buClr>
              <a:buSzPts val="2800"/>
              <a:buNone/>
              <a:defRPr>
                <a:solidFill>
                  <a:schemeClr val="accent2"/>
                </a:solidFill>
              </a:defRPr>
            </a:lvl7pPr>
            <a:lvl8pPr lvl="7">
              <a:spcBef>
                <a:spcPts val="0"/>
              </a:spcBef>
              <a:spcAft>
                <a:spcPts val="0"/>
              </a:spcAft>
              <a:buClr>
                <a:schemeClr val="accent2"/>
              </a:buClr>
              <a:buSzPts val="2800"/>
              <a:buNone/>
              <a:defRPr>
                <a:solidFill>
                  <a:schemeClr val="accent2"/>
                </a:solidFill>
              </a:defRPr>
            </a:lvl8pPr>
            <a:lvl9pPr lvl="8">
              <a:spcBef>
                <a:spcPts val="0"/>
              </a:spcBef>
              <a:spcAft>
                <a:spcPts val="0"/>
              </a:spcAft>
              <a:buClr>
                <a:schemeClr val="accent2"/>
              </a:buClr>
              <a:buSzPts val="2800"/>
              <a:buNone/>
              <a:defRPr>
                <a:solidFill>
                  <a:schemeClr val="accent2"/>
                </a:solidFill>
              </a:defRPr>
            </a:lvl9pPr>
          </a:lstStyle>
          <a:p/>
        </p:txBody>
      </p:sp>
      <p:sp>
        <p:nvSpPr>
          <p:cNvPr id="80" name="Google Shape;80;p5"/>
          <p:cNvSpPr txBox="1"/>
          <p:nvPr>
            <p:ph idx="2" type="title"/>
          </p:nvPr>
        </p:nvSpPr>
        <p:spPr>
          <a:xfrm>
            <a:off x="5339975" y="1574125"/>
            <a:ext cx="3086700" cy="833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2"/>
              </a:buClr>
              <a:buSzPts val="3000"/>
              <a:buNone/>
              <a:defRPr sz="5000">
                <a:solidFill>
                  <a:schemeClr val="accent2"/>
                </a:solidFill>
              </a:defRPr>
            </a:lvl1pPr>
            <a:lvl2pPr lvl="1" rtl="0">
              <a:spcBef>
                <a:spcPts val="0"/>
              </a:spcBef>
              <a:spcAft>
                <a:spcPts val="0"/>
              </a:spcAft>
              <a:buClr>
                <a:schemeClr val="accent2"/>
              </a:buClr>
              <a:buSzPts val="2800"/>
              <a:buNone/>
              <a:defRPr>
                <a:solidFill>
                  <a:schemeClr val="accent2"/>
                </a:solidFill>
              </a:defRPr>
            </a:lvl2pPr>
            <a:lvl3pPr lvl="2" rtl="0">
              <a:spcBef>
                <a:spcPts val="0"/>
              </a:spcBef>
              <a:spcAft>
                <a:spcPts val="0"/>
              </a:spcAft>
              <a:buClr>
                <a:schemeClr val="accent2"/>
              </a:buClr>
              <a:buSzPts val="2800"/>
              <a:buNone/>
              <a:defRPr>
                <a:solidFill>
                  <a:schemeClr val="accent2"/>
                </a:solidFill>
              </a:defRPr>
            </a:lvl3pPr>
            <a:lvl4pPr lvl="3" rtl="0">
              <a:spcBef>
                <a:spcPts val="0"/>
              </a:spcBef>
              <a:spcAft>
                <a:spcPts val="0"/>
              </a:spcAft>
              <a:buClr>
                <a:schemeClr val="accent2"/>
              </a:buClr>
              <a:buSzPts val="2800"/>
              <a:buNone/>
              <a:defRPr>
                <a:solidFill>
                  <a:schemeClr val="accent2"/>
                </a:solidFill>
              </a:defRPr>
            </a:lvl4pPr>
            <a:lvl5pPr lvl="4" rtl="0">
              <a:spcBef>
                <a:spcPts val="0"/>
              </a:spcBef>
              <a:spcAft>
                <a:spcPts val="0"/>
              </a:spcAft>
              <a:buClr>
                <a:schemeClr val="accent2"/>
              </a:buClr>
              <a:buSzPts val="2800"/>
              <a:buNone/>
              <a:defRPr>
                <a:solidFill>
                  <a:schemeClr val="accent2"/>
                </a:solidFill>
              </a:defRPr>
            </a:lvl5pPr>
            <a:lvl6pPr lvl="5" rtl="0">
              <a:spcBef>
                <a:spcPts val="0"/>
              </a:spcBef>
              <a:spcAft>
                <a:spcPts val="0"/>
              </a:spcAft>
              <a:buClr>
                <a:schemeClr val="accent2"/>
              </a:buClr>
              <a:buSzPts val="2800"/>
              <a:buNone/>
              <a:defRPr>
                <a:solidFill>
                  <a:schemeClr val="accent2"/>
                </a:solidFill>
              </a:defRPr>
            </a:lvl6pPr>
            <a:lvl7pPr lvl="6" rtl="0">
              <a:spcBef>
                <a:spcPts val="0"/>
              </a:spcBef>
              <a:spcAft>
                <a:spcPts val="0"/>
              </a:spcAft>
              <a:buClr>
                <a:schemeClr val="accent2"/>
              </a:buClr>
              <a:buSzPts val="2800"/>
              <a:buNone/>
              <a:defRPr>
                <a:solidFill>
                  <a:schemeClr val="accent2"/>
                </a:solidFill>
              </a:defRPr>
            </a:lvl7pPr>
            <a:lvl8pPr lvl="7" rtl="0">
              <a:spcBef>
                <a:spcPts val="0"/>
              </a:spcBef>
              <a:spcAft>
                <a:spcPts val="0"/>
              </a:spcAft>
              <a:buClr>
                <a:schemeClr val="accent2"/>
              </a:buClr>
              <a:buSzPts val="2800"/>
              <a:buNone/>
              <a:defRPr>
                <a:solidFill>
                  <a:schemeClr val="accent2"/>
                </a:solidFill>
              </a:defRPr>
            </a:lvl8pPr>
            <a:lvl9pPr lvl="8" rtl="0">
              <a:spcBef>
                <a:spcPts val="0"/>
              </a:spcBef>
              <a:spcAft>
                <a:spcPts val="0"/>
              </a:spcAft>
              <a:buClr>
                <a:schemeClr val="accent2"/>
              </a:buClr>
              <a:buSzPts val="2800"/>
              <a:buNone/>
              <a:defRPr>
                <a:solidFill>
                  <a:schemeClr val="accent2"/>
                </a:solidFill>
              </a:defRPr>
            </a:lvl9pPr>
          </a:lstStyle>
          <a:p/>
        </p:txBody>
      </p:sp>
      <p:sp>
        <p:nvSpPr>
          <p:cNvPr id="81" name="Google Shape;81;p5"/>
          <p:cNvSpPr txBox="1"/>
          <p:nvPr>
            <p:ph idx="1" type="subTitle"/>
          </p:nvPr>
        </p:nvSpPr>
        <p:spPr>
          <a:xfrm>
            <a:off x="5531225" y="2457275"/>
            <a:ext cx="2704200" cy="111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2000"/>
            </a:lvl1pPr>
            <a:lvl2pPr lvl="1" rtl="0" algn="ctr">
              <a:lnSpc>
                <a:spcPct val="100000"/>
              </a:lnSpc>
              <a:spcBef>
                <a:spcPts val="160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2" name="Google Shape;82;p5"/>
          <p:cNvSpPr txBox="1"/>
          <p:nvPr>
            <p:ph idx="3" type="subTitle"/>
          </p:nvPr>
        </p:nvSpPr>
        <p:spPr>
          <a:xfrm>
            <a:off x="903475" y="2457275"/>
            <a:ext cx="2704200" cy="111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2000">
                <a:solidFill>
                  <a:schemeClr val="dk1"/>
                </a:solidFill>
              </a:defRPr>
            </a:lvl1pPr>
            <a:lvl2pPr lvl="1" rtl="0" algn="ctr">
              <a:lnSpc>
                <a:spcPct val="100000"/>
              </a:lnSpc>
              <a:spcBef>
                <a:spcPts val="160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83" name="Google Shape;83;p5"/>
          <p:cNvGrpSpPr/>
          <p:nvPr/>
        </p:nvGrpSpPr>
        <p:grpSpPr>
          <a:xfrm>
            <a:off x="-1345888" y="-2051672"/>
            <a:ext cx="4226616" cy="3325016"/>
            <a:chOff x="-2085486" y="-2135427"/>
            <a:chExt cx="4226616" cy="3325016"/>
          </a:xfrm>
        </p:grpSpPr>
        <p:sp>
          <p:nvSpPr>
            <p:cNvPr id="84" name="Google Shape;84;p5"/>
            <p:cNvSpPr/>
            <p:nvPr/>
          </p:nvSpPr>
          <p:spPr>
            <a:xfrm rot="5400000">
              <a:off x="-1017416" y="-1919645"/>
              <a:ext cx="2753543" cy="2753515"/>
            </a:xfrm>
            <a:custGeom>
              <a:rect b="b" l="l" r="r" t="t"/>
              <a:pathLst>
                <a:path extrusionOk="0" h="97703" w="97704">
                  <a:moveTo>
                    <a:pt x="84987" y="1"/>
                  </a:moveTo>
                  <a:lnTo>
                    <a:pt x="0" y="84987"/>
                  </a:lnTo>
                  <a:lnTo>
                    <a:pt x="12716" y="97703"/>
                  </a:lnTo>
                  <a:lnTo>
                    <a:pt x="97703" y="12716"/>
                  </a:lnTo>
                  <a:lnTo>
                    <a:pt x="849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rot="5400000">
              <a:off x="-1286037" y="-1530580"/>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rot="5400000">
              <a:off x="-2085656" y="-1521519"/>
              <a:ext cx="2076064" cy="2075726"/>
            </a:xfrm>
            <a:custGeom>
              <a:rect b="b" l="l" r="r" t="t"/>
              <a:pathLst>
                <a:path extrusionOk="0" h="73653" w="73665">
                  <a:moveTo>
                    <a:pt x="67354" y="0"/>
                  </a:moveTo>
                  <a:lnTo>
                    <a:pt x="0" y="67354"/>
                  </a:lnTo>
                  <a:lnTo>
                    <a:pt x="6299" y="73652"/>
                  </a:lnTo>
                  <a:lnTo>
                    <a:pt x="73664" y="6299"/>
                  </a:lnTo>
                  <a:lnTo>
                    <a:pt x="673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rot="5400000">
              <a:off x="-1426624" y="-1261814"/>
              <a:ext cx="2255925" cy="2255586"/>
            </a:xfrm>
            <a:custGeom>
              <a:rect b="b" l="l" r="r" t="t"/>
              <a:pathLst>
                <a:path extrusionOk="0" h="80035" w="80047">
                  <a:moveTo>
                    <a:pt x="76141" y="1"/>
                  </a:moveTo>
                  <a:lnTo>
                    <a:pt x="1" y="76141"/>
                  </a:lnTo>
                  <a:lnTo>
                    <a:pt x="3894" y="80034"/>
                  </a:lnTo>
                  <a:lnTo>
                    <a:pt x="80046" y="3894"/>
                  </a:lnTo>
                  <a:lnTo>
                    <a:pt x="761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rot="5400000">
              <a:off x="-628175" y="-2135427"/>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rot="5400000">
              <a:off x="1507088" y="202"/>
              <a:ext cx="208043" cy="207733"/>
            </a:xfrm>
            <a:custGeom>
              <a:rect b="b" l="l" r="r" t="t"/>
              <a:pathLst>
                <a:path extrusionOk="0" h="7371" w="7382">
                  <a:moveTo>
                    <a:pt x="3691" y="1"/>
                  </a:moveTo>
                  <a:lnTo>
                    <a:pt x="0" y="3680"/>
                  </a:lnTo>
                  <a:lnTo>
                    <a:pt x="3691" y="7371"/>
                  </a:lnTo>
                  <a:lnTo>
                    <a:pt x="7382" y="3680"/>
                  </a:lnTo>
                  <a:lnTo>
                    <a:pt x="3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rot="5400000">
              <a:off x="-10122" y="573147"/>
              <a:ext cx="344644" cy="344644"/>
            </a:xfrm>
            <a:custGeom>
              <a:rect b="b" l="l" r="r" t="t"/>
              <a:pathLst>
                <a:path extrusionOk="0" h="12229" w="12229">
                  <a:moveTo>
                    <a:pt x="6121" y="1"/>
                  </a:moveTo>
                  <a:lnTo>
                    <a:pt x="1" y="6120"/>
                  </a:lnTo>
                  <a:lnTo>
                    <a:pt x="6121" y="12228"/>
                  </a:lnTo>
                  <a:lnTo>
                    <a:pt x="12229" y="6120"/>
                  </a:lnTo>
                  <a:lnTo>
                    <a:pt x="61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rot="5400000">
              <a:off x="1982730" y="475507"/>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rot="5400000">
              <a:off x="759637" y="515118"/>
              <a:ext cx="336584" cy="336584"/>
            </a:xfrm>
            <a:custGeom>
              <a:rect b="b" l="l" r="r" t="t"/>
              <a:pathLst>
                <a:path extrusionOk="0" h="11943" w="11943">
                  <a:moveTo>
                    <a:pt x="5965" y="1"/>
                  </a:moveTo>
                  <a:lnTo>
                    <a:pt x="0" y="5966"/>
                  </a:lnTo>
                  <a:lnTo>
                    <a:pt x="5965" y="11943"/>
                  </a:lnTo>
                  <a:lnTo>
                    <a:pt x="11942" y="5966"/>
                  </a:lnTo>
                  <a:lnTo>
                    <a:pt x="59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rot="5400000">
              <a:off x="1228570" y="983715"/>
              <a:ext cx="205704" cy="206042"/>
            </a:xfrm>
            <a:custGeom>
              <a:rect b="b" l="l" r="r" t="t"/>
              <a:pathLst>
                <a:path extrusionOk="0" h="7311" w="7299">
                  <a:moveTo>
                    <a:pt x="3655" y="0"/>
                  </a:moveTo>
                  <a:lnTo>
                    <a:pt x="0" y="3655"/>
                  </a:lnTo>
                  <a:lnTo>
                    <a:pt x="3655" y="7311"/>
                  </a:lnTo>
                  <a:lnTo>
                    <a:pt x="7299" y="3655"/>
                  </a:lnTo>
                  <a:lnTo>
                    <a:pt x="36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5"/>
          <p:cNvGrpSpPr/>
          <p:nvPr/>
        </p:nvGrpSpPr>
        <p:grpSpPr>
          <a:xfrm rot="10800000">
            <a:off x="7401487" y="4575023"/>
            <a:ext cx="4226616" cy="3325016"/>
            <a:chOff x="-2085486" y="-2135427"/>
            <a:chExt cx="4226616" cy="3325016"/>
          </a:xfrm>
        </p:grpSpPr>
        <p:sp>
          <p:nvSpPr>
            <p:cNvPr id="95" name="Google Shape;95;p5"/>
            <p:cNvSpPr/>
            <p:nvPr/>
          </p:nvSpPr>
          <p:spPr>
            <a:xfrm rot="5400000">
              <a:off x="-1017416" y="-1919645"/>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rot="5400000">
              <a:off x="-1286037" y="-1530580"/>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rot="5400000">
              <a:off x="-2085656" y="-1521519"/>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rot="5400000">
              <a:off x="-1426624" y="-1261814"/>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rot="5400000">
              <a:off x="-628175" y="-2135427"/>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rot="5400000">
              <a:off x="1507088" y="20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rot="5400000">
              <a:off x="-10122" y="573147"/>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rot="5400000">
              <a:off x="1982730" y="475507"/>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rot="5400000">
              <a:off x="759637" y="515118"/>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rot="5400000">
              <a:off x="1228570" y="983715"/>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4"/>
                </a:gs>
                <a:gs pos="100000">
                  <a:schemeClr val="accen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 name="Shape 105"/>
        <p:cNvGrpSpPr/>
        <p:nvPr/>
      </p:nvGrpSpPr>
      <p:grpSpPr>
        <a:xfrm>
          <a:off x="0" y="0"/>
          <a:ext cx="0" cy="0"/>
          <a:chOff x="0" y="0"/>
          <a:chExt cx="0" cy="0"/>
        </a:xfrm>
      </p:grpSpPr>
      <p:sp>
        <p:nvSpPr>
          <p:cNvPr id="106" name="Google Shape;106;p6"/>
          <p:cNvSpPr txBox="1"/>
          <p:nvPr>
            <p:ph type="title"/>
          </p:nvPr>
        </p:nvSpPr>
        <p:spPr>
          <a:xfrm>
            <a:off x="599100" y="536850"/>
            <a:ext cx="7945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07" name="Google Shape;107;p6"/>
          <p:cNvGrpSpPr/>
          <p:nvPr/>
        </p:nvGrpSpPr>
        <p:grpSpPr>
          <a:xfrm>
            <a:off x="7480731" y="-2804526"/>
            <a:ext cx="3601611" cy="4226616"/>
            <a:chOff x="6833491" y="-2175304"/>
            <a:chExt cx="3601611" cy="4226616"/>
          </a:xfrm>
        </p:grpSpPr>
        <p:sp>
          <p:nvSpPr>
            <p:cNvPr id="108" name="Google Shape;108;p6"/>
            <p:cNvSpPr/>
            <p:nvPr/>
          </p:nvSpPr>
          <p:spPr>
            <a:xfrm rot="10800000">
              <a:off x="7621791" y="-1107219"/>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rot="10800000">
              <a:off x="7972770" y="-1375671"/>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rot="10800000">
              <a:off x="7901299" y="-2175304"/>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p:nvPr/>
          </p:nvSpPr>
          <p:spPr>
            <a:xfrm rot="10800000">
              <a:off x="7461733" y="-1516272"/>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p:nvPr/>
          </p:nvSpPr>
          <p:spPr>
            <a:xfrm rot="10800000">
              <a:off x="8224157" y="-564642"/>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rot="10800000">
              <a:off x="8172109" y="1724151"/>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rot="10800000">
              <a:off x="7537884" y="-99939"/>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rot="10800000">
              <a:off x="7821768" y="1892899"/>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rot="10800000">
              <a:off x="6833491" y="828450"/>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rot="10800000">
              <a:off x="7603973" y="669820"/>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6"/>
            <p:cNvSpPr/>
            <p:nvPr/>
          </p:nvSpPr>
          <p:spPr>
            <a:xfrm rot="10800000">
              <a:off x="7266086" y="1138584"/>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 name="Google Shape;119;p6"/>
          <p:cNvGrpSpPr/>
          <p:nvPr/>
        </p:nvGrpSpPr>
        <p:grpSpPr>
          <a:xfrm>
            <a:off x="-2424077" y="-2382072"/>
            <a:ext cx="4226616" cy="3770059"/>
            <a:chOff x="-2424077" y="-2382072"/>
            <a:chExt cx="4226616" cy="3770059"/>
          </a:xfrm>
        </p:grpSpPr>
        <p:grpSp>
          <p:nvGrpSpPr>
            <p:cNvPr id="120" name="Google Shape;120;p6"/>
            <p:cNvGrpSpPr/>
            <p:nvPr/>
          </p:nvGrpSpPr>
          <p:grpSpPr>
            <a:xfrm>
              <a:off x="-2424077" y="-2382072"/>
              <a:ext cx="4226616" cy="3325016"/>
              <a:chOff x="-2085486" y="-2135427"/>
              <a:chExt cx="4226616" cy="3325016"/>
            </a:xfrm>
          </p:grpSpPr>
          <p:sp>
            <p:nvSpPr>
              <p:cNvPr id="121" name="Google Shape;121;p6"/>
              <p:cNvSpPr/>
              <p:nvPr/>
            </p:nvSpPr>
            <p:spPr>
              <a:xfrm rot="5400000">
                <a:off x="-1017416" y="-1919645"/>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rot="5400000">
                <a:off x="-1286037" y="-1530580"/>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rot="5400000">
                <a:off x="-2085656" y="-1521519"/>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rot="5400000">
                <a:off x="-1426624" y="-1261814"/>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rot="5400000">
                <a:off x="-628175" y="-2135427"/>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rot="5400000">
                <a:off x="1507088" y="202"/>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rot="5400000">
                <a:off x="-10122" y="573147"/>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rot="5400000">
                <a:off x="1982730" y="475507"/>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rot="5400000">
                <a:off x="759637" y="515118"/>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rot="5400000">
                <a:off x="1228570" y="983715"/>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6"/>
            <p:cNvSpPr/>
            <p:nvPr/>
          </p:nvSpPr>
          <p:spPr>
            <a:xfrm rot="5400000">
              <a:off x="262640" y="1229587"/>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2" name="Shape 132"/>
        <p:cNvGrpSpPr/>
        <p:nvPr/>
      </p:nvGrpSpPr>
      <p:grpSpPr>
        <a:xfrm>
          <a:off x="0" y="0"/>
          <a:ext cx="0" cy="0"/>
          <a:chOff x="0" y="0"/>
          <a:chExt cx="0" cy="0"/>
        </a:xfrm>
      </p:grpSpPr>
      <p:sp>
        <p:nvSpPr>
          <p:cNvPr id="133" name="Google Shape;133;p7"/>
          <p:cNvSpPr txBox="1"/>
          <p:nvPr>
            <p:ph type="title"/>
          </p:nvPr>
        </p:nvSpPr>
        <p:spPr>
          <a:xfrm>
            <a:off x="594475" y="1114875"/>
            <a:ext cx="3198600" cy="126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4" name="Google Shape;134;p7"/>
          <p:cNvSpPr txBox="1"/>
          <p:nvPr>
            <p:ph idx="1" type="body"/>
          </p:nvPr>
        </p:nvSpPr>
        <p:spPr>
          <a:xfrm>
            <a:off x="594475" y="2377425"/>
            <a:ext cx="3120900" cy="1651200"/>
          </a:xfrm>
          <a:prstGeom prst="rect">
            <a:avLst/>
          </a:prstGeom>
        </p:spPr>
        <p:txBody>
          <a:bodyPr anchorCtr="0" anchor="t" bIns="91425" lIns="91425" spcFirstLastPara="1" rIns="91425" wrap="square" tIns="91425">
            <a:noAutofit/>
          </a:bodyPr>
          <a:lstStyle>
            <a:lvl1pPr indent="-330200" lvl="0" marL="457200">
              <a:lnSpc>
                <a:spcPct val="100000"/>
              </a:lnSpc>
              <a:spcBef>
                <a:spcPts val="0"/>
              </a:spcBef>
              <a:spcAft>
                <a:spcPts val="0"/>
              </a:spcAft>
              <a:buSzPts val="1600"/>
              <a:buChar char="●"/>
              <a:defRPr b="0" sz="2000"/>
            </a:lvl1pPr>
            <a:lvl2pPr indent="-330200" lvl="1" marL="914400">
              <a:spcBef>
                <a:spcPts val="1000"/>
              </a:spcBef>
              <a:spcAft>
                <a:spcPts val="0"/>
              </a:spcAft>
              <a:buSzPts val="1600"/>
              <a:buChar char="○"/>
              <a:defRPr/>
            </a:lvl2pPr>
            <a:lvl3pPr indent="-330200" lvl="2" marL="1371600">
              <a:spcBef>
                <a:spcPts val="1600"/>
              </a:spcBef>
              <a:spcAft>
                <a:spcPts val="0"/>
              </a:spcAft>
              <a:buSzPts val="1600"/>
              <a:buChar char="■"/>
              <a:defRPr/>
            </a:lvl3pPr>
            <a:lvl4pPr indent="-330200" lvl="3" marL="1828800">
              <a:spcBef>
                <a:spcPts val="1600"/>
              </a:spcBef>
              <a:spcAft>
                <a:spcPts val="0"/>
              </a:spcAft>
              <a:buSzPts val="1600"/>
              <a:buChar char="●"/>
              <a:defRPr/>
            </a:lvl4pPr>
            <a:lvl5pPr indent="-330200" lvl="4" marL="2286000">
              <a:spcBef>
                <a:spcPts val="1600"/>
              </a:spcBef>
              <a:spcAft>
                <a:spcPts val="0"/>
              </a:spcAft>
              <a:buSzPts val="1600"/>
              <a:buChar char="○"/>
              <a:defRPr/>
            </a:lvl5pPr>
            <a:lvl6pPr indent="-330200" lvl="5" marL="2743200">
              <a:spcBef>
                <a:spcPts val="1600"/>
              </a:spcBef>
              <a:spcAft>
                <a:spcPts val="0"/>
              </a:spcAft>
              <a:buSzPts val="1600"/>
              <a:buChar char="■"/>
              <a:defRPr/>
            </a:lvl6pPr>
            <a:lvl7pPr indent="-330200" lvl="6" marL="3200400">
              <a:spcBef>
                <a:spcPts val="1600"/>
              </a:spcBef>
              <a:spcAft>
                <a:spcPts val="0"/>
              </a:spcAft>
              <a:buSzPts val="1600"/>
              <a:buChar char="●"/>
              <a:defRPr/>
            </a:lvl7pPr>
            <a:lvl8pPr indent="-330200" lvl="7" marL="3657600">
              <a:spcBef>
                <a:spcPts val="1600"/>
              </a:spcBef>
              <a:spcAft>
                <a:spcPts val="0"/>
              </a:spcAft>
              <a:buSzPts val="1600"/>
              <a:buChar char="○"/>
              <a:defRPr/>
            </a:lvl8pPr>
            <a:lvl9pPr indent="-330200" lvl="8" marL="4114800">
              <a:spcBef>
                <a:spcPts val="1600"/>
              </a:spcBef>
              <a:spcAft>
                <a:spcPts val="1600"/>
              </a:spcAft>
              <a:buSzPts val="1600"/>
              <a:buChar char="■"/>
              <a:defRPr/>
            </a:lvl9pPr>
          </a:lstStyle>
          <a:p/>
        </p:txBody>
      </p:sp>
      <p:grpSp>
        <p:nvGrpSpPr>
          <p:cNvPr id="135" name="Google Shape;135;p7"/>
          <p:cNvGrpSpPr/>
          <p:nvPr/>
        </p:nvGrpSpPr>
        <p:grpSpPr>
          <a:xfrm flipH="1">
            <a:off x="7543008" y="3775362"/>
            <a:ext cx="2935952" cy="2691573"/>
            <a:chOff x="-1325225" y="3680270"/>
            <a:chExt cx="2935952" cy="2691573"/>
          </a:xfrm>
        </p:grpSpPr>
        <p:sp>
          <p:nvSpPr>
            <p:cNvPr id="136" name="Google Shape;136;p7"/>
            <p:cNvSpPr/>
            <p:nvPr/>
          </p:nvSpPr>
          <p:spPr>
            <a:xfrm>
              <a:off x="727441" y="4703598"/>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4"/>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616465" y="3680270"/>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4"/>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p:nvPr/>
          </p:nvSpPr>
          <p:spPr>
            <a:xfrm>
              <a:off x="1452313" y="4516146"/>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4"/>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a:off x="813435" y="3710144"/>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4"/>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a:off x="196937" y="3809966"/>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4"/>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7"/>
            <p:cNvSpPr/>
            <p:nvPr/>
          </p:nvSpPr>
          <p:spPr>
            <a:xfrm>
              <a:off x="1124828" y="4386956"/>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4"/>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a:off x="-1325225" y="4054395"/>
              <a:ext cx="2317870" cy="2317449"/>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4"/>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7"/>
          <p:cNvSpPr/>
          <p:nvPr/>
        </p:nvSpPr>
        <p:spPr>
          <a:xfrm rot="8100265">
            <a:off x="7446464" y="-1133251"/>
            <a:ext cx="2752837" cy="2665651"/>
          </a:xfrm>
          <a:prstGeom prst="rect">
            <a:avLst/>
          </a:prstGeom>
          <a:gradFill>
            <a:gsLst>
              <a:gs pos="0">
                <a:schemeClr val="accent2"/>
              </a:gs>
              <a:gs pos="100000">
                <a:schemeClr val="accent4"/>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rot="10800000">
            <a:off x="4641200" y="614500"/>
            <a:ext cx="3763200" cy="3762900"/>
          </a:xfrm>
          <a:prstGeom prst="diamond">
            <a:avLst/>
          </a:prstGeom>
          <a:gradFill>
            <a:gsLst>
              <a:gs pos="0">
                <a:schemeClr val="accent4"/>
              </a:gs>
              <a:gs pos="100000">
                <a:schemeClr val="accen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accent2"/>
            </a:gs>
            <a:gs pos="100000">
              <a:schemeClr val="accent4"/>
            </a:gs>
          </a:gsLst>
          <a:lin ang="8099331" scaled="0"/>
        </a:gradFill>
      </p:bgPr>
    </p:bg>
    <p:spTree>
      <p:nvGrpSpPr>
        <p:cNvPr id="145" name="Shape 145"/>
        <p:cNvGrpSpPr/>
        <p:nvPr/>
      </p:nvGrpSpPr>
      <p:grpSpPr>
        <a:xfrm>
          <a:off x="0" y="0"/>
          <a:ext cx="0" cy="0"/>
          <a:chOff x="0" y="0"/>
          <a:chExt cx="0" cy="0"/>
        </a:xfrm>
      </p:grpSpPr>
      <p:sp>
        <p:nvSpPr>
          <p:cNvPr id="146" name="Google Shape;146;p8"/>
          <p:cNvSpPr/>
          <p:nvPr/>
        </p:nvSpPr>
        <p:spPr>
          <a:xfrm rot="-2700000">
            <a:off x="-2570011" y="-951068"/>
            <a:ext cx="8706323" cy="4461985"/>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txBox="1"/>
          <p:nvPr>
            <p:ph type="title"/>
          </p:nvPr>
        </p:nvSpPr>
        <p:spPr>
          <a:xfrm>
            <a:off x="599100" y="532649"/>
            <a:ext cx="3244800" cy="20169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48" name="Google Shape;148;p8"/>
          <p:cNvSpPr/>
          <p:nvPr/>
        </p:nvSpPr>
        <p:spPr>
          <a:xfrm>
            <a:off x="3749720" y="2486425"/>
            <a:ext cx="572650" cy="572752"/>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2600694" y="3385599"/>
            <a:ext cx="1110032" cy="1111857"/>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3814676" y="3115951"/>
            <a:ext cx="5865585" cy="586558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8244691" y="4241275"/>
            <a:ext cx="1822603" cy="1821455"/>
          </a:xfrm>
          <a:custGeom>
            <a:rect b="b" l="l" r="r" t="t"/>
            <a:pathLst>
              <a:path extrusionOk="0" h="19027" w="19039">
                <a:moveTo>
                  <a:pt x="9525" y="0"/>
                </a:moveTo>
                <a:lnTo>
                  <a:pt x="0" y="9513"/>
                </a:lnTo>
                <a:lnTo>
                  <a:pt x="9525" y="19027"/>
                </a:lnTo>
                <a:lnTo>
                  <a:pt x="19038" y="9513"/>
                </a:lnTo>
                <a:lnTo>
                  <a:pt x="95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rot="2700000">
            <a:off x="-1340018" y="2527833"/>
            <a:ext cx="838346" cy="3841711"/>
          </a:xfrm>
          <a:prstGeom prst="rect">
            <a:avLst/>
          </a:prstGeom>
          <a:gradFill>
            <a:gsLst>
              <a:gs pos="0">
                <a:schemeClr val="accent2"/>
              </a:gs>
              <a:gs pos="100000">
                <a:schemeClr val="accent4"/>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1"/>
        </a:solidFill>
      </p:bgPr>
    </p:bg>
    <p:spTree>
      <p:nvGrpSpPr>
        <p:cNvPr id="153" name="Shape 153"/>
        <p:cNvGrpSpPr/>
        <p:nvPr/>
      </p:nvGrpSpPr>
      <p:grpSpPr>
        <a:xfrm>
          <a:off x="0" y="0"/>
          <a:ext cx="0" cy="0"/>
          <a:chOff x="0" y="0"/>
          <a:chExt cx="0" cy="0"/>
        </a:xfrm>
      </p:grpSpPr>
      <p:sp>
        <p:nvSpPr>
          <p:cNvPr id="154" name="Google Shape;154;p9"/>
          <p:cNvSpPr txBox="1"/>
          <p:nvPr>
            <p:ph type="title"/>
          </p:nvPr>
        </p:nvSpPr>
        <p:spPr>
          <a:xfrm>
            <a:off x="3169950" y="1365700"/>
            <a:ext cx="3408300" cy="698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9"/>
          <p:cNvSpPr txBox="1"/>
          <p:nvPr>
            <p:ph idx="1" type="subTitle"/>
          </p:nvPr>
        </p:nvSpPr>
        <p:spPr>
          <a:xfrm>
            <a:off x="3266825" y="2064188"/>
            <a:ext cx="3214500" cy="171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20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156" name="Google Shape;156;p9"/>
          <p:cNvGrpSpPr/>
          <p:nvPr/>
        </p:nvGrpSpPr>
        <p:grpSpPr>
          <a:xfrm>
            <a:off x="7237704" y="-1202480"/>
            <a:ext cx="3605211" cy="4226616"/>
            <a:chOff x="7137691" y="-1354880"/>
            <a:chExt cx="3605211" cy="4226616"/>
          </a:xfrm>
        </p:grpSpPr>
        <p:sp>
          <p:nvSpPr>
            <p:cNvPr id="157" name="Google Shape;157;p9"/>
            <p:cNvSpPr/>
            <p:nvPr/>
          </p:nvSpPr>
          <p:spPr>
            <a:xfrm rot="10800000">
              <a:off x="7773591" y="-286795"/>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rot="10800000">
              <a:off x="8124570" y="-555248"/>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rot="10800000">
              <a:off x="8053099" y="-1354880"/>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
            <p:cNvSpPr/>
            <p:nvPr/>
          </p:nvSpPr>
          <p:spPr>
            <a:xfrm rot="10800000">
              <a:off x="7613533" y="-695849"/>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9"/>
            <p:cNvSpPr/>
            <p:nvPr/>
          </p:nvSpPr>
          <p:spPr>
            <a:xfrm rot="10800000">
              <a:off x="8531957" y="102431"/>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9"/>
            <p:cNvSpPr/>
            <p:nvPr/>
          </p:nvSpPr>
          <p:spPr>
            <a:xfrm rot="10800000">
              <a:off x="8399384" y="2237849"/>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rot="10800000">
              <a:off x="7689684" y="720484"/>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
            <p:cNvSpPr/>
            <p:nvPr/>
          </p:nvSpPr>
          <p:spPr>
            <a:xfrm rot="10800000">
              <a:off x="7973568" y="2713322"/>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9"/>
            <p:cNvSpPr/>
            <p:nvPr/>
          </p:nvSpPr>
          <p:spPr>
            <a:xfrm rot="10800000">
              <a:off x="7137691" y="1877474"/>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9"/>
            <p:cNvSpPr/>
            <p:nvPr/>
          </p:nvSpPr>
          <p:spPr>
            <a:xfrm rot="10800000">
              <a:off x="7398417" y="2305634"/>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rot="10800000">
              <a:off x="7755773" y="1490243"/>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rot="10800000">
              <a:off x="7417886" y="1959008"/>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9"/>
          <p:cNvSpPr/>
          <p:nvPr/>
        </p:nvSpPr>
        <p:spPr>
          <a:xfrm rot="5400000">
            <a:off x="8442045" y="4345678"/>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0" name="Shape 170"/>
        <p:cNvGrpSpPr/>
        <p:nvPr/>
      </p:nvGrpSpPr>
      <p:grpSpPr>
        <a:xfrm>
          <a:off x="0" y="0"/>
          <a:ext cx="0" cy="0"/>
          <a:chOff x="0" y="0"/>
          <a:chExt cx="0" cy="0"/>
        </a:xfrm>
      </p:grpSpPr>
      <p:sp>
        <p:nvSpPr>
          <p:cNvPr id="171" name="Google Shape;171;p10"/>
          <p:cNvSpPr txBox="1"/>
          <p:nvPr>
            <p:ph type="title"/>
          </p:nvPr>
        </p:nvSpPr>
        <p:spPr>
          <a:xfrm>
            <a:off x="2101800" y="2309850"/>
            <a:ext cx="4940400" cy="523800"/>
          </a:xfrm>
          <a:prstGeom prst="rect">
            <a:avLst/>
          </a:prstGeom>
        </p:spPr>
        <p:txBody>
          <a:bodyPr anchorCtr="0" anchor="ctr" bIns="91425" lIns="91425" spcFirstLastPara="1" rIns="91425" wrap="square" tIns="91425">
            <a:noAutofit/>
          </a:bodyPr>
          <a:lstStyle>
            <a:lvl1pPr lvl="0" algn="ctr">
              <a:spcBef>
                <a:spcPts val="0"/>
              </a:spcBef>
              <a:spcAft>
                <a:spcPts val="0"/>
              </a:spcAft>
              <a:buNone/>
              <a:defRPr sz="4000"/>
            </a:lvl1pPr>
            <a:lvl2pPr lvl="1" algn="ctr">
              <a:spcBef>
                <a:spcPts val="0"/>
              </a:spcBef>
              <a:spcAft>
                <a:spcPts val="0"/>
              </a:spcAft>
              <a:buNone/>
              <a:defRPr sz="4000"/>
            </a:lvl2pPr>
            <a:lvl3pPr lvl="2" algn="ctr">
              <a:spcBef>
                <a:spcPts val="0"/>
              </a:spcBef>
              <a:spcAft>
                <a:spcPts val="0"/>
              </a:spcAft>
              <a:buNone/>
              <a:defRPr sz="4000"/>
            </a:lvl3pPr>
            <a:lvl4pPr lvl="3" algn="ctr">
              <a:spcBef>
                <a:spcPts val="0"/>
              </a:spcBef>
              <a:spcAft>
                <a:spcPts val="0"/>
              </a:spcAft>
              <a:buNone/>
              <a:defRPr sz="4000"/>
            </a:lvl4pPr>
            <a:lvl5pPr lvl="4" algn="ctr">
              <a:spcBef>
                <a:spcPts val="0"/>
              </a:spcBef>
              <a:spcAft>
                <a:spcPts val="0"/>
              </a:spcAft>
              <a:buNone/>
              <a:defRPr sz="4000"/>
            </a:lvl5pPr>
            <a:lvl6pPr lvl="5" algn="ctr">
              <a:spcBef>
                <a:spcPts val="0"/>
              </a:spcBef>
              <a:spcAft>
                <a:spcPts val="0"/>
              </a:spcAft>
              <a:buNone/>
              <a:defRPr sz="4000"/>
            </a:lvl6pPr>
            <a:lvl7pPr lvl="6" algn="ctr">
              <a:spcBef>
                <a:spcPts val="0"/>
              </a:spcBef>
              <a:spcAft>
                <a:spcPts val="0"/>
              </a:spcAft>
              <a:buNone/>
              <a:defRPr sz="4000"/>
            </a:lvl7pPr>
            <a:lvl8pPr lvl="7" algn="ctr">
              <a:spcBef>
                <a:spcPts val="0"/>
              </a:spcBef>
              <a:spcAft>
                <a:spcPts val="0"/>
              </a:spcAft>
              <a:buNone/>
              <a:defRPr sz="4000"/>
            </a:lvl8pPr>
            <a:lvl9pPr lvl="8" algn="ctr">
              <a:spcBef>
                <a:spcPts val="0"/>
              </a:spcBef>
              <a:spcAft>
                <a:spcPts val="0"/>
              </a:spcAft>
              <a:buNone/>
              <a:defRPr sz="4000"/>
            </a:lvl9pPr>
          </a:lstStyle>
          <a:p/>
        </p:txBody>
      </p:sp>
      <p:grpSp>
        <p:nvGrpSpPr>
          <p:cNvPr id="172" name="Google Shape;172;p10"/>
          <p:cNvGrpSpPr/>
          <p:nvPr/>
        </p:nvGrpSpPr>
        <p:grpSpPr>
          <a:xfrm>
            <a:off x="-1568946" y="3387470"/>
            <a:ext cx="3605211" cy="4226616"/>
            <a:chOff x="-1115684" y="691895"/>
            <a:chExt cx="3605211" cy="4226616"/>
          </a:xfrm>
        </p:grpSpPr>
        <p:sp>
          <p:nvSpPr>
            <p:cNvPr id="173" name="Google Shape;173;p10"/>
            <p:cNvSpPr/>
            <p:nvPr/>
          </p:nvSpPr>
          <p:spPr>
            <a:xfrm>
              <a:off x="-899915" y="1096911"/>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0"/>
            <p:cNvSpPr/>
            <p:nvPr/>
          </p:nvSpPr>
          <p:spPr>
            <a:xfrm>
              <a:off x="-511020" y="2105577"/>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0"/>
            <p:cNvSpPr/>
            <p:nvPr/>
          </p:nvSpPr>
          <p:spPr>
            <a:xfrm>
              <a:off x="-501945" y="2842785"/>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0"/>
            <p:cNvSpPr/>
            <p:nvPr/>
          </p:nvSpPr>
          <p:spPr>
            <a:xfrm>
              <a:off x="-242239" y="200389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0"/>
            <p:cNvSpPr/>
            <p:nvPr/>
          </p:nvSpPr>
          <p:spPr>
            <a:xfrm>
              <a:off x="-1115684" y="1250254"/>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0"/>
            <p:cNvSpPr/>
            <p:nvPr/>
          </p:nvSpPr>
          <p:spPr>
            <a:xfrm>
              <a:off x="1019791" y="1118048"/>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0"/>
            <p:cNvSpPr/>
            <p:nvPr/>
          </p:nvSpPr>
          <p:spPr>
            <a:xfrm>
              <a:off x="1592890" y="2498503"/>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0"/>
            <p:cNvSpPr/>
            <p:nvPr/>
          </p:nvSpPr>
          <p:spPr>
            <a:xfrm>
              <a:off x="1495265" y="691895"/>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0"/>
            <p:cNvSpPr/>
            <p:nvPr/>
          </p:nvSpPr>
          <p:spPr>
            <a:xfrm>
              <a:off x="2331113" y="1527771"/>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0"/>
            <p:cNvSpPr/>
            <p:nvPr/>
          </p:nvSpPr>
          <p:spPr>
            <a:xfrm>
              <a:off x="1692235" y="721769"/>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0"/>
            <p:cNvSpPr/>
            <p:nvPr/>
          </p:nvSpPr>
          <p:spPr>
            <a:xfrm>
              <a:off x="1534862" y="1736804"/>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0"/>
            <p:cNvSpPr/>
            <p:nvPr/>
          </p:nvSpPr>
          <p:spPr>
            <a:xfrm>
              <a:off x="2003628" y="1398581"/>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 name="Google Shape;185;p10"/>
          <p:cNvGrpSpPr/>
          <p:nvPr/>
        </p:nvGrpSpPr>
        <p:grpSpPr>
          <a:xfrm>
            <a:off x="7107729" y="-2469041"/>
            <a:ext cx="3605211" cy="4226616"/>
            <a:chOff x="6646591" y="221771"/>
            <a:chExt cx="3605211" cy="4226616"/>
          </a:xfrm>
        </p:grpSpPr>
        <p:sp>
          <p:nvSpPr>
            <p:cNvPr id="186" name="Google Shape;186;p10"/>
            <p:cNvSpPr/>
            <p:nvPr/>
          </p:nvSpPr>
          <p:spPr>
            <a:xfrm flipH="1" rot="-5400000">
              <a:off x="8273618" y="344514"/>
              <a:ext cx="351173" cy="351750"/>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0"/>
            <p:cNvSpPr/>
            <p:nvPr/>
          </p:nvSpPr>
          <p:spPr>
            <a:xfrm rot="10800000">
              <a:off x="7282491" y="1289856"/>
              <a:ext cx="2753543" cy="2753515"/>
            </a:xfrm>
            <a:custGeom>
              <a:rect b="b" l="l" r="r" t="t"/>
              <a:pathLst>
                <a:path extrusionOk="0" h="97703" w="97704">
                  <a:moveTo>
                    <a:pt x="84987" y="1"/>
                  </a:moveTo>
                  <a:lnTo>
                    <a:pt x="0" y="84987"/>
                  </a:lnTo>
                  <a:lnTo>
                    <a:pt x="12716" y="97703"/>
                  </a:lnTo>
                  <a:lnTo>
                    <a:pt x="97703" y="12716"/>
                  </a:lnTo>
                  <a:lnTo>
                    <a:pt x="84987"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0"/>
            <p:cNvSpPr/>
            <p:nvPr/>
          </p:nvSpPr>
          <p:spPr>
            <a:xfrm rot="10800000">
              <a:off x="7633470" y="1021404"/>
              <a:ext cx="2013668" cy="2013301"/>
            </a:xfrm>
            <a:custGeom>
              <a:rect b="b" l="l" r="r" t="t"/>
              <a:pathLst>
                <a:path extrusionOk="0" h="71438" w="71451">
                  <a:moveTo>
                    <a:pt x="63330" y="632"/>
                  </a:moveTo>
                  <a:lnTo>
                    <a:pt x="70819" y="8121"/>
                  </a:lnTo>
                  <a:lnTo>
                    <a:pt x="8133" y="70807"/>
                  </a:lnTo>
                  <a:lnTo>
                    <a:pt x="644" y="63318"/>
                  </a:lnTo>
                  <a:lnTo>
                    <a:pt x="63330" y="632"/>
                  </a:lnTo>
                  <a:close/>
                  <a:moveTo>
                    <a:pt x="63330" y="1"/>
                  </a:moveTo>
                  <a:lnTo>
                    <a:pt x="1" y="63318"/>
                  </a:lnTo>
                  <a:lnTo>
                    <a:pt x="8133" y="71438"/>
                  </a:lnTo>
                  <a:lnTo>
                    <a:pt x="71450" y="8121"/>
                  </a:lnTo>
                  <a:lnTo>
                    <a:pt x="6333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0"/>
            <p:cNvSpPr/>
            <p:nvPr/>
          </p:nvSpPr>
          <p:spPr>
            <a:xfrm rot="10800000">
              <a:off x="7561999" y="221771"/>
              <a:ext cx="2076064" cy="2075726"/>
            </a:xfrm>
            <a:custGeom>
              <a:rect b="b" l="l" r="r" t="t"/>
              <a:pathLst>
                <a:path extrusionOk="0" h="73653" w="73665">
                  <a:moveTo>
                    <a:pt x="67354" y="0"/>
                  </a:moveTo>
                  <a:lnTo>
                    <a:pt x="0" y="67354"/>
                  </a:lnTo>
                  <a:lnTo>
                    <a:pt x="6299" y="73652"/>
                  </a:lnTo>
                  <a:lnTo>
                    <a:pt x="73664" y="6299"/>
                  </a:lnTo>
                  <a:lnTo>
                    <a:pt x="67354"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0"/>
            <p:cNvSpPr/>
            <p:nvPr/>
          </p:nvSpPr>
          <p:spPr>
            <a:xfrm rot="10800000">
              <a:off x="7122433" y="880803"/>
              <a:ext cx="2255925" cy="2255586"/>
            </a:xfrm>
            <a:custGeom>
              <a:rect b="b" l="l" r="r" t="t"/>
              <a:pathLst>
                <a:path extrusionOk="0" h="80035" w="80047">
                  <a:moveTo>
                    <a:pt x="76141" y="1"/>
                  </a:moveTo>
                  <a:lnTo>
                    <a:pt x="1" y="76141"/>
                  </a:lnTo>
                  <a:lnTo>
                    <a:pt x="3894" y="80034"/>
                  </a:lnTo>
                  <a:lnTo>
                    <a:pt x="80046" y="3894"/>
                  </a:lnTo>
                  <a:lnTo>
                    <a:pt x="7614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0"/>
            <p:cNvSpPr/>
            <p:nvPr/>
          </p:nvSpPr>
          <p:spPr>
            <a:xfrm rot="10800000">
              <a:off x="8040857" y="1679083"/>
              <a:ext cx="2210945" cy="2210945"/>
            </a:xfrm>
            <a:custGeom>
              <a:rect b="b" l="l" r="r" t="t"/>
              <a:pathLst>
                <a:path extrusionOk="0" h="78451" w="78451">
                  <a:moveTo>
                    <a:pt x="72200" y="632"/>
                  </a:moveTo>
                  <a:lnTo>
                    <a:pt x="77820" y="6251"/>
                  </a:lnTo>
                  <a:lnTo>
                    <a:pt x="6251" y="77819"/>
                  </a:lnTo>
                  <a:lnTo>
                    <a:pt x="632" y="72200"/>
                  </a:lnTo>
                  <a:lnTo>
                    <a:pt x="72200" y="632"/>
                  </a:lnTo>
                  <a:close/>
                  <a:moveTo>
                    <a:pt x="72200" y="1"/>
                  </a:moveTo>
                  <a:lnTo>
                    <a:pt x="1" y="72200"/>
                  </a:lnTo>
                  <a:lnTo>
                    <a:pt x="6251" y="78451"/>
                  </a:lnTo>
                  <a:lnTo>
                    <a:pt x="78451" y="6251"/>
                  </a:lnTo>
                  <a:lnTo>
                    <a:pt x="7220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0"/>
            <p:cNvSpPr/>
            <p:nvPr/>
          </p:nvSpPr>
          <p:spPr>
            <a:xfrm rot="10800000">
              <a:off x="7908284" y="3814501"/>
              <a:ext cx="208043" cy="207733"/>
            </a:xfrm>
            <a:custGeom>
              <a:rect b="b" l="l" r="r" t="t"/>
              <a:pathLst>
                <a:path extrusionOk="0" h="7371" w="7382">
                  <a:moveTo>
                    <a:pt x="3691" y="1"/>
                  </a:moveTo>
                  <a:lnTo>
                    <a:pt x="0" y="3680"/>
                  </a:lnTo>
                  <a:lnTo>
                    <a:pt x="3691" y="7371"/>
                  </a:lnTo>
                  <a:lnTo>
                    <a:pt x="7382" y="3680"/>
                  </a:lnTo>
                  <a:lnTo>
                    <a:pt x="369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0"/>
            <p:cNvSpPr/>
            <p:nvPr/>
          </p:nvSpPr>
          <p:spPr>
            <a:xfrm rot="10800000">
              <a:off x="7198584" y="2297136"/>
              <a:ext cx="344644" cy="344644"/>
            </a:xfrm>
            <a:custGeom>
              <a:rect b="b" l="l" r="r" t="t"/>
              <a:pathLst>
                <a:path extrusionOk="0" h="12229" w="12229">
                  <a:moveTo>
                    <a:pt x="6121" y="1"/>
                  </a:moveTo>
                  <a:lnTo>
                    <a:pt x="1" y="6120"/>
                  </a:lnTo>
                  <a:lnTo>
                    <a:pt x="6121" y="12228"/>
                  </a:lnTo>
                  <a:lnTo>
                    <a:pt x="12229" y="6120"/>
                  </a:lnTo>
                  <a:lnTo>
                    <a:pt x="6121"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0"/>
            <p:cNvSpPr/>
            <p:nvPr/>
          </p:nvSpPr>
          <p:spPr>
            <a:xfrm rot="10800000">
              <a:off x="7482468" y="4289974"/>
              <a:ext cx="158386" cy="158414"/>
            </a:xfrm>
            <a:custGeom>
              <a:rect b="b" l="l" r="r" t="t"/>
              <a:pathLst>
                <a:path extrusionOk="0" h="5621" w="5620">
                  <a:moveTo>
                    <a:pt x="2810" y="632"/>
                  </a:moveTo>
                  <a:lnTo>
                    <a:pt x="4989" y="2811"/>
                  </a:lnTo>
                  <a:lnTo>
                    <a:pt x="2810" y="4989"/>
                  </a:lnTo>
                  <a:lnTo>
                    <a:pt x="631" y="2811"/>
                  </a:lnTo>
                  <a:lnTo>
                    <a:pt x="2810" y="632"/>
                  </a:lnTo>
                  <a:close/>
                  <a:moveTo>
                    <a:pt x="2810" y="1"/>
                  </a:moveTo>
                  <a:lnTo>
                    <a:pt x="0" y="2811"/>
                  </a:lnTo>
                  <a:lnTo>
                    <a:pt x="2810" y="5621"/>
                  </a:lnTo>
                  <a:lnTo>
                    <a:pt x="5620" y="2811"/>
                  </a:lnTo>
                  <a:lnTo>
                    <a:pt x="2810"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0"/>
            <p:cNvSpPr/>
            <p:nvPr/>
          </p:nvSpPr>
          <p:spPr>
            <a:xfrm rot="10800000">
              <a:off x="6646591" y="3454125"/>
              <a:ext cx="158414" cy="158386"/>
            </a:xfrm>
            <a:custGeom>
              <a:rect b="b" l="l" r="r" t="t"/>
              <a:pathLst>
                <a:path extrusionOk="0" h="5620" w="5621">
                  <a:moveTo>
                    <a:pt x="2811" y="631"/>
                  </a:moveTo>
                  <a:lnTo>
                    <a:pt x="4989" y="2810"/>
                  </a:lnTo>
                  <a:lnTo>
                    <a:pt x="2811" y="4989"/>
                  </a:lnTo>
                  <a:lnTo>
                    <a:pt x="632" y="2810"/>
                  </a:lnTo>
                  <a:lnTo>
                    <a:pt x="2811" y="631"/>
                  </a:lnTo>
                  <a:close/>
                  <a:moveTo>
                    <a:pt x="2811" y="0"/>
                  </a:moveTo>
                  <a:lnTo>
                    <a:pt x="1" y="2810"/>
                  </a:lnTo>
                  <a:lnTo>
                    <a:pt x="2811" y="5620"/>
                  </a:lnTo>
                  <a:lnTo>
                    <a:pt x="5620" y="2810"/>
                  </a:lnTo>
                  <a:lnTo>
                    <a:pt x="2811"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0"/>
            <p:cNvSpPr/>
            <p:nvPr/>
          </p:nvSpPr>
          <p:spPr>
            <a:xfrm rot="10800000">
              <a:off x="6907317" y="3882285"/>
              <a:ext cx="536567" cy="536228"/>
            </a:xfrm>
            <a:custGeom>
              <a:rect b="b" l="l" r="r" t="t"/>
              <a:pathLst>
                <a:path extrusionOk="0" h="19027" w="19039">
                  <a:moveTo>
                    <a:pt x="9525" y="0"/>
                  </a:moveTo>
                  <a:lnTo>
                    <a:pt x="0" y="9513"/>
                  </a:lnTo>
                  <a:lnTo>
                    <a:pt x="9525" y="19027"/>
                  </a:lnTo>
                  <a:lnTo>
                    <a:pt x="19038" y="9513"/>
                  </a:lnTo>
                  <a:lnTo>
                    <a:pt x="952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0"/>
            <p:cNvSpPr/>
            <p:nvPr/>
          </p:nvSpPr>
          <p:spPr>
            <a:xfrm rot="10800000">
              <a:off x="7264673" y="3066895"/>
              <a:ext cx="336584" cy="336584"/>
            </a:xfrm>
            <a:custGeom>
              <a:rect b="b" l="l" r="r" t="t"/>
              <a:pathLst>
                <a:path extrusionOk="0" h="11943" w="11943">
                  <a:moveTo>
                    <a:pt x="5965" y="1"/>
                  </a:moveTo>
                  <a:lnTo>
                    <a:pt x="0" y="5966"/>
                  </a:lnTo>
                  <a:lnTo>
                    <a:pt x="5965" y="11943"/>
                  </a:lnTo>
                  <a:lnTo>
                    <a:pt x="11942" y="5966"/>
                  </a:lnTo>
                  <a:lnTo>
                    <a:pt x="5965" y="1"/>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0"/>
            <p:cNvSpPr/>
            <p:nvPr/>
          </p:nvSpPr>
          <p:spPr>
            <a:xfrm rot="10800000">
              <a:off x="6926786" y="3535659"/>
              <a:ext cx="205704" cy="206042"/>
            </a:xfrm>
            <a:custGeom>
              <a:rect b="b" l="l" r="r" t="t"/>
              <a:pathLst>
                <a:path extrusionOk="0" h="7311" w="7299">
                  <a:moveTo>
                    <a:pt x="3655" y="0"/>
                  </a:moveTo>
                  <a:lnTo>
                    <a:pt x="0" y="3655"/>
                  </a:lnTo>
                  <a:lnTo>
                    <a:pt x="3655" y="7311"/>
                  </a:lnTo>
                  <a:lnTo>
                    <a:pt x="7299" y="3655"/>
                  </a:lnTo>
                  <a:lnTo>
                    <a:pt x="3655" y="0"/>
                  </a:lnTo>
                  <a:close/>
                </a:path>
              </a:pathLst>
            </a:custGeom>
            <a:gradFill>
              <a:gsLst>
                <a:gs pos="0">
                  <a:schemeClr val="accent2"/>
                </a:gs>
                <a:gs pos="100000">
                  <a:schemeClr val="accent4"/>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2.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2"/>
              </a:buClr>
              <a:buSzPts val="3000"/>
              <a:buFont typeface="Krona One"/>
              <a:buNone/>
              <a:defRPr sz="3000">
                <a:solidFill>
                  <a:schemeClr val="lt2"/>
                </a:solidFill>
                <a:latin typeface="Krona One"/>
                <a:ea typeface="Krona One"/>
                <a:cs typeface="Krona One"/>
                <a:sym typeface="Krona One"/>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p:txBody>
      </p:sp>
      <p:sp>
        <p:nvSpPr>
          <p:cNvPr id="7" name="Google Shape;7;p1"/>
          <p:cNvSpPr txBox="1"/>
          <p:nvPr>
            <p:ph idx="1" type="body"/>
          </p:nvPr>
        </p:nvSpPr>
        <p:spPr>
          <a:xfrm>
            <a:off x="311700" y="1152475"/>
            <a:ext cx="6188100" cy="3416400"/>
          </a:xfrm>
          <a:prstGeom prst="rect">
            <a:avLst/>
          </a:prstGeom>
          <a:noFill/>
          <a:ln>
            <a:noFill/>
          </a:ln>
        </p:spPr>
        <p:txBody>
          <a:bodyPr anchorCtr="0" anchor="t" bIns="91425" lIns="91425" spcFirstLastPara="1" rIns="91425" wrap="square" tIns="91425">
            <a:noAutofit/>
          </a:bodyPr>
          <a:lstStyle>
            <a:lvl1pPr indent="-330200" lvl="0" marL="457200" rtl="0">
              <a:lnSpc>
                <a:spcPct val="115000"/>
              </a:lnSpc>
              <a:spcBef>
                <a:spcPts val="0"/>
              </a:spcBef>
              <a:spcAft>
                <a:spcPts val="0"/>
              </a:spcAft>
              <a:buClr>
                <a:schemeClr val="lt2"/>
              </a:buClr>
              <a:buSzPts val="1600"/>
              <a:buFont typeface="Roboto"/>
              <a:buChar char="●"/>
              <a:defRPr sz="1600">
                <a:solidFill>
                  <a:schemeClr val="lt2"/>
                </a:solidFill>
                <a:latin typeface="Roboto"/>
                <a:ea typeface="Roboto"/>
                <a:cs typeface="Roboto"/>
                <a:sym typeface="Roboto"/>
              </a:defRPr>
            </a:lvl1pPr>
            <a:lvl2pPr indent="-330200" lvl="1" marL="914400" rtl="0">
              <a:lnSpc>
                <a:spcPct val="115000"/>
              </a:lnSpc>
              <a:spcBef>
                <a:spcPts val="1600"/>
              </a:spcBef>
              <a:spcAft>
                <a:spcPts val="0"/>
              </a:spcAft>
              <a:buClr>
                <a:schemeClr val="lt2"/>
              </a:buClr>
              <a:buSzPts val="1600"/>
              <a:buFont typeface="Roboto"/>
              <a:buChar char="○"/>
              <a:defRPr sz="1600">
                <a:solidFill>
                  <a:schemeClr val="lt2"/>
                </a:solidFill>
                <a:latin typeface="Roboto"/>
                <a:ea typeface="Roboto"/>
                <a:cs typeface="Roboto"/>
                <a:sym typeface="Roboto"/>
              </a:defRPr>
            </a:lvl2pPr>
            <a:lvl3pPr indent="-330200" lvl="2" marL="1371600" rtl="0">
              <a:lnSpc>
                <a:spcPct val="115000"/>
              </a:lnSpc>
              <a:spcBef>
                <a:spcPts val="1600"/>
              </a:spcBef>
              <a:spcAft>
                <a:spcPts val="0"/>
              </a:spcAft>
              <a:buClr>
                <a:schemeClr val="lt2"/>
              </a:buClr>
              <a:buSzPts val="1600"/>
              <a:buFont typeface="Roboto"/>
              <a:buChar char="■"/>
              <a:defRPr sz="1600">
                <a:solidFill>
                  <a:schemeClr val="lt2"/>
                </a:solidFill>
                <a:latin typeface="Roboto"/>
                <a:ea typeface="Roboto"/>
                <a:cs typeface="Roboto"/>
                <a:sym typeface="Roboto"/>
              </a:defRPr>
            </a:lvl3pPr>
            <a:lvl4pPr indent="-330200" lvl="3" marL="18288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4pPr>
            <a:lvl5pPr indent="-330200" lvl="4" marL="22860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5pPr>
            <a:lvl6pPr indent="-330200" lvl="5" marL="27432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6pPr>
            <a:lvl7pPr indent="-330200" lvl="6" marL="32004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7pPr>
            <a:lvl8pPr indent="-330200" lvl="7" marL="3657600" rtl="0">
              <a:lnSpc>
                <a:spcPct val="115000"/>
              </a:lnSpc>
              <a:spcBef>
                <a:spcPts val="1600"/>
              </a:spcBef>
              <a:spcAft>
                <a:spcPts val="0"/>
              </a:spcAft>
              <a:buClr>
                <a:schemeClr val="lt2"/>
              </a:buClr>
              <a:buSzPts val="1600"/>
              <a:buFont typeface="Roboto Light"/>
              <a:buChar char="○"/>
              <a:defRPr sz="1600">
                <a:solidFill>
                  <a:schemeClr val="lt2"/>
                </a:solidFill>
                <a:latin typeface="Roboto Light"/>
                <a:ea typeface="Roboto Light"/>
                <a:cs typeface="Roboto Light"/>
                <a:sym typeface="Roboto Light"/>
              </a:defRPr>
            </a:lvl8pPr>
            <a:lvl9pPr indent="-330200" lvl="8" marL="4114800" rtl="0">
              <a:lnSpc>
                <a:spcPct val="115000"/>
              </a:lnSpc>
              <a:spcBef>
                <a:spcPts val="1600"/>
              </a:spcBef>
              <a:spcAft>
                <a:spcPts val="1600"/>
              </a:spcAft>
              <a:buClr>
                <a:schemeClr val="lt2"/>
              </a:buClr>
              <a:buSzPts val="1600"/>
              <a:buFont typeface="Roboto Light"/>
              <a:buChar char="■"/>
              <a:defRPr sz="1600">
                <a:solidFill>
                  <a:schemeClr val="lt2"/>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15" name="Shape 615"/>
        <p:cNvGrpSpPr/>
        <p:nvPr/>
      </p:nvGrpSpPr>
      <p:grpSpPr>
        <a:xfrm>
          <a:off x="0" y="0"/>
          <a:ext cx="0" cy="0"/>
          <a:chOff x="0" y="0"/>
          <a:chExt cx="0" cy="0"/>
        </a:xfrm>
      </p:grpSpPr>
      <p:sp>
        <p:nvSpPr>
          <p:cNvPr id="616" name="Google Shape;616;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17" name="Google Shape;617;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hyperlink" Target="https://www.katacoda.com/courses/docker" TargetMode="Externa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 Id="rId3" Type="http://schemas.openxmlformats.org/officeDocument/2006/relationships/hyperlink" Target="https://chrome.google.com/webstore/detail/flaticon-for-gsuit-gslide/haekgjfnhhdkgfgmldhfokhmfkgmciba"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31"/>
          <p:cNvSpPr txBox="1"/>
          <p:nvPr>
            <p:ph type="ctrTitle"/>
          </p:nvPr>
        </p:nvSpPr>
        <p:spPr>
          <a:xfrm>
            <a:off x="2085125" y="1247650"/>
            <a:ext cx="5180400" cy="107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VIRTUALIZACIÓN</a:t>
            </a:r>
            <a:endParaRPr>
              <a:solidFill>
                <a:srgbClr val="FFFFFF"/>
              </a:solidFill>
            </a:endParaRPr>
          </a:p>
        </p:txBody>
      </p:sp>
      <p:sp>
        <p:nvSpPr>
          <p:cNvPr id="624" name="Google Shape;624;p31"/>
          <p:cNvSpPr txBox="1"/>
          <p:nvPr>
            <p:ph idx="1" type="subTitle"/>
          </p:nvPr>
        </p:nvSpPr>
        <p:spPr>
          <a:xfrm>
            <a:off x="2279075" y="2664000"/>
            <a:ext cx="3462300" cy="22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Grupo Nº 9:</a:t>
            </a:r>
            <a:endParaRPr/>
          </a:p>
          <a:p>
            <a:pPr indent="-406400" lvl="0" marL="457200" rtl="0" algn="l">
              <a:spcBef>
                <a:spcPts val="0"/>
              </a:spcBef>
              <a:spcAft>
                <a:spcPts val="0"/>
              </a:spcAft>
              <a:buSzPts val="2800"/>
              <a:buChar char="●"/>
            </a:pPr>
            <a:r>
              <a:rPr lang="en"/>
              <a:t>Anton, Valentina</a:t>
            </a:r>
            <a:endParaRPr/>
          </a:p>
          <a:p>
            <a:pPr indent="-406400" lvl="0" marL="457200" rtl="0" algn="l">
              <a:spcBef>
                <a:spcPts val="0"/>
              </a:spcBef>
              <a:spcAft>
                <a:spcPts val="0"/>
              </a:spcAft>
              <a:buClr>
                <a:schemeClr val="lt1"/>
              </a:buClr>
              <a:buSzPts val="2800"/>
              <a:buChar char="●"/>
            </a:pPr>
            <a:r>
              <a:rPr lang="en">
                <a:solidFill>
                  <a:schemeClr val="lt1"/>
                </a:solidFill>
              </a:rPr>
              <a:t>Saez, Nayla</a:t>
            </a:r>
            <a:endParaRPr>
              <a:solidFill>
                <a:schemeClr val="lt1"/>
              </a:solidFill>
            </a:endParaRPr>
          </a:p>
          <a:p>
            <a:pPr indent="-406400" lvl="0" marL="457200" rtl="0" algn="l">
              <a:spcBef>
                <a:spcPts val="0"/>
              </a:spcBef>
              <a:spcAft>
                <a:spcPts val="0"/>
              </a:spcAft>
              <a:buSzPts val="2800"/>
              <a:buChar char="●"/>
            </a:pPr>
            <a:r>
              <a:rPr lang="en">
                <a:solidFill>
                  <a:schemeClr val="lt1"/>
                </a:solidFill>
              </a:rPr>
              <a:t>Sierra Pugliese, Bruno Manuel</a:t>
            </a:r>
            <a:endParaRPr>
              <a:solidFill>
                <a:schemeClr val="lt1"/>
              </a:solidFill>
            </a:endParaRPr>
          </a:p>
          <a:p>
            <a:pPr indent="-406400" lvl="0" marL="457200" rtl="0" algn="l">
              <a:spcBef>
                <a:spcPts val="0"/>
              </a:spcBef>
              <a:spcAft>
                <a:spcPts val="0"/>
              </a:spcAft>
              <a:buSzPts val="2800"/>
              <a:buChar char="●"/>
            </a:pPr>
            <a:r>
              <a:rPr lang="en"/>
              <a:t>Vaernet, Ian Alexis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40"/>
          <p:cNvSpPr txBox="1"/>
          <p:nvPr>
            <p:ph type="title"/>
          </p:nvPr>
        </p:nvSpPr>
        <p:spPr>
          <a:xfrm>
            <a:off x="1869300" y="134300"/>
            <a:ext cx="5405400" cy="112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Orquestadores</a:t>
            </a:r>
            <a:endParaRPr/>
          </a:p>
        </p:txBody>
      </p:sp>
      <p:sp>
        <p:nvSpPr>
          <p:cNvPr id="745" name="Google Shape;745;p40"/>
          <p:cNvSpPr txBox="1"/>
          <p:nvPr/>
        </p:nvSpPr>
        <p:spPr>
          <a:xfrm>
            <a:off x="2422750" y="2310200"/>
            <a:ext cx="57981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Va en conjunto con los contenedores</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0" lvl="0" marL="0" rtl="0" algn="l">
              <a:spcBef>
                <a:spcPts val="0"/>
              </a:spcBef>
              <a:spcAft>
                <a:spcPts val="0"/>
              </a:spcAft>
              <a:buNone/>
            </a:pPr>
            <a:r>
              <a:rPr lang="en">
                <a:solidFill>
                  <a:schemeClr val="lt1"/>
                </a:solidFill>
                <a:latin typeface="Roboto"/>
                <a:ea typeface="Roboto"/>
                <a:cs typeface="Roboto"/>
                <a:sym typeface="Roboto"/>
              </a:rPr>
              <a:t>Aunque podemos mantener manualmente un par de contenedores, los Orquestadores facilitan mucho las tareas cuando se trata de administrar una gran cantidad de ellos.</a:t>
            </a:r>
            <a:endParaRPr>
              <a:solidFill>
                <a:schemeClr val="lt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41"/>
          <p:cNvSpPr txBox="1"/>
          <p:nvPr>
            <p:ph type="title"/>
          </p:nvPr>
        </p:nvSpPr>
        <p:spPr>
          <a:xfrm>
            <a:off x="0" y="0"/>
            <a:ext cx="4754100" cy="69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2"/>
                </a:solidFill>
              </a:rPr>
              <a:t>Caracteristicas</a:t>
            </a:r>
            <a:endParaRPr>
              <a:solidFill>
                <a:schemeClr val="accent2"/>
              </a:solidFill>
            </a:endParaRPr>
          </a:p>
        </p:txBody>
      </p:sp>
      <p:sp>
        <p:nvSpPr>
          <p:cNvPr id="751" name="Google Shape;751;p41"/>
          <p:cNvSpPr txBox="1"/>
          <p:nvPr/>
        </p:nvSpPr>
        <p:spPr>
          <a:xfrm>
            <a:off x="281850" y="967600"/>
            <a:ext cx="6485100" cy="3848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Autorreparación</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Retroceso automatizado</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Auto-escalado</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Balance de carga</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Permitir que los contenedores de un clúster se comuniquen entre sí independientemente del "host" en el que estén implementados</a:t>
            </a:r>
            <a:endParaRPr>
              <a:solidFill>
                <a:schemeClr val="lt1"/>
              </a:solidFill>
              <a:latin typeface="Roboto"/>
              <a:ea typeface="Roboto"/>
              <a:cs typeface="Roboto"/>
              <a:sym typeface="Roboto"/>
            </a:endParaRPr>
          </a:p>
          <a:p>
            <a:pPr indent="0" lvl="0" marL="457200" rtl="0" algn="l">
              <a:spcBef>
                <a:spcPts val="0"/>
              </a:spcBef>
              <a:spcAft>
                <a:spcPts val="0"/>
              </a:spcAft>
              <a:buNone/>
            </a:pPr>
            <a:r>
              <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Vincular contenedores y recursos de almacenamiento</a:t>
            </a:r>
            <a:endParaRPr>
              <a:solidFill>
                <a:schemeClr val="lt1"/>
              </a:solidFill>
              <a:latin typeface="Roboto"/>
              <a:ea typeface="Roboto"/>
              <a:cs typeface="Roboto"/>
              <a:sym typeface="Roboto"/>
            </a:endParaRPr>
          </a:p>
          <a:p>
            <a:pPr indent="0" lvl="0" marL="457200" rtl="0" algn="l">
              <a:spcBef>
                <a:spcPts val="0"/>
              </a:spcBef>
              <a:spcAft>
                <a:spcPts val="0"/>
              </a:spcAft>
              <a:buNone/>
            </a:pPr>
            <a:r>
              <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Permitir la implementación de políticas para proteger el acceso a las aplicaciones que se ejecutan dentro de los contenedores.</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42"/>
          <p:cNvSpPr txBox="1"/>
          <p:nvPr>
            <p:ph type="title"/>
          </p:nvPr>
        </p:nvSpPr>
        <p:spPr>
          <a:xfrm>
            <a:off x="0" y="0"/>
            <a:ext cx="3061800" cy="6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Ejemplos</a:t>
            </a:r>
            <a:endParaRPr>
              <a:solidFill>
                <a:schemeClr val="accent2"/>
              </a:solidFill>
            </a:endParaRPr>
          </a:p>
        </p:txBody>
      </p:sp>
      <p:pic>
        <p:nvPicPr>
          <p:cNvPr id="757" name="Google Shape;757;p42"/>
          <p:cNvPicPr preferRelativeResize="0"/>
          <p:nvPr/>
        </p:nvPicPr>
        <p:blipFill>
          <a:blip r:embed="rId3">
            <a:alphaModFix/>
          </a:blip>
          <a:stretch>
            <a:fillRect/>
          </a:stretch>
        </p:blipFill>
        <p:spPr>
          <a:xfrm>
            <a:off x="252500" y="774425"/>
            <a:ext cx="1493925" cy="1132902"/>
          </a:xfrm>
          <a:prstGeom prst="rect">
            <a:avLst/>
          </a:prstGeom>
          <a:noFill/>
          <a:ln>
            <a:noFill/>
          </a:ln>
        </p:spPr>
      </p:pic>
      <p:sp>
        <p:nvSpPr>
          <p:cNvPr id="758" name="Google Shape;758;p42"/>
          <p:cNvSpPr txBox="1"/>
          <p:nvPr/>
        </p:nvSpPr>
        <p:spPr>
          <a:xfrm>
            <a:off x="2891950" y="1305075"/>
            <a:ext cx="5933100" cy="4132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chemeClr val="lt1"/>
              </a:buClr>
              <a:buSzPts val="1400"/>
              <a:buFont typeface="Roboto"/>
              <a:buChar char="●"/>
            </a:pPr>
            <a:r>
              <a:rPr lang="en" sz="1700" u="sng">
                <a:solidFill>
                  <a:schemeClr val="lt1"/>
                </a:solidFill>
                <a:latin typeface="Roboto"/>
                <a:ea typeface="Roboto"/>
                <a:cs typeface="Roboto"/>
                <a:sym typeface="Roboto"/>
              </a:rPr>
              <a:t>Kubernetes.</a:t>
            </a:r>
            <a:r>
              <a:rPr lang="en" sz="1600">
                <a:solidFill>
                  <a:schemeClr val="lt1"/>
                </a:solidFill>
                <a:latin typeface="Roboto"/>
                <a:ea typeface="Roboto"/>
                <a:cs typeface="Roboto"/>
                <a:sym typeface="Roboto"/>
              </a:rPr>
              <a:t>- Herramienta de orquestación de código abierto, iniciada por Google, es de los más populares.</a:t>
            </a:r>
            <a:endParaRPr sz="1600">
              <a:solidFill>
                <a:schemeClr val="lt1"/>
              </a:solidFill>
              <a:latin typeface="Roboto"/>
              <a:ea typeface="Roboto"/>
              <a:cs typeface="Roboto"/>
              <a:sym typeface="Roboto"/>
            </a:endParaRPr>
          </a:p>
          <a:p>
            <a:pPr indent="-330200" lvl="0" marL="457200" rtl="0" algn="l">
              <a:lnSpc>
                <a:spcPct val="150000"/>
              </a:lnSpc>
              <a:spcBef>
                <a:spcPts val="0"/>
              </a:spcBef>
              <a:spcAft>
                <a:spcPts val="0"/>
              </a:spcAft>
              <a:buClr>
                <a:schemeClr val="lt1"/>
              </a:buClr>
              <a:buSzPts val="1600"/>
              <a:buFont typeface="Roboto"/>
              <a:buChar char="●"/>
            </a:pPr>
            <a:r>
              <a:rPr lang="en" sz="1600" u="sng">
                <a:solidFill>
                  <a:schemeClr val="lt1"/>
                </a:solidFill>
                <a:latin typeface="Roboto"/>
                <a:ea typeface="Roboto"/>
                <a:cs typeface="Roboto"/>
                <a:sym typeface="Roboto"/>
              </a:rPr>
              <a:t>Docker Swarm.</a:t>
            </a:r>
            <a:r>
              <a:rPr lang="en" sz="1600">
                <a:solidFill>
                  <a:schemeClr val="lt1"/>
                </a:solidFill>
                <a:latin typeface="Roboto"/>
                <a:ea typeface="Roboto"/>
                <a:cs typeface="Roboto"/>
                <a:sym typeface="Roboto"/>
              </a:rPr>
              <a:t>-Proporcionado por Docker, Inc. Es parte de Docker Engine. Ofrece funciones avanzadas integrales.</a:t>
            </a:r>
            <a:endParaRPr sz="1600">
              <a:solidFill>
                <a:schemeClr val="lt1"/>
              </a:solidFill>
              <a:latin typeface="Roboto"/>
              <a:ea typeface="Roboto"/>
              <a:cs typeface="Roboto"/>
              <a:sym typeface="Roboto"/>
            </a:endParaRPr>
          </a:p>
          <a:p>
            <a:pPr indent="-330200" lvl="0" marL="457200" rtl="0" algn="l">
              <a:lnSpc>
                <a:spcPct val="150000"/>
              </a:lnSpc>
              <a:spcBef>
                <a:spcPts val="0"/>
              </a:spcBef>
              <a:spcAft>
                <a:spcPts val="0"/>
              </a:spcAft>
              <a:buClr>
                <a:schemeClr val="lt1"/>
              </a:buClr>
              <a:buSzPts val="1600"/>
              <a:buFont typeface="Roboto"/>
              <a:buChar char="●"/>
            </a:pPr>
            <a:r>
              <a:rPr lang="en" sz="1600" u="sng">
                <a:solidFill>
                  <a:schemeClr val="lt1"/>
                </a:solidFill>
                <a:latin typeface="Roboto"/>
                <a:ea typeface="Roboto"/>
                <a:cs typeface="Roboto"/>
                <a:sym typeface="Roboto"/>
              </a:rPr>
              <a:t>Amazon Elastic Container Service (ECS).</a:t>
            </a:r>
            <a:r>
              <a:rPr lang="en" sz="1600">
                <a:solidFill>
                  <a:schemeClr val="lt1"/>
                </a:solidFill>
                <a:latin typeface="Roboto"/>
                <a:ea typeface="Roboto"/>
                <a:cs typeface="Roboto"/>
                <a:sym typeface="Roboto"/>
              </a:rPr>
              <a:t>- Proporcionado por Amazon Web Services (AWS) para ejecutar contenedores Docker a escala en su infraestructura, de </a:t>
            </a:r>
            <a:r>
              <a:rPr lang="en" sz="1600">
                <a:solidFill>
                  <a:schemeClr val="lt1"/>
                </a:solidFill>
                <a:latin typeface="Roboto"/>
                <a:ea typeface="Roboto"/>
                <a:cs typeface="Roboto"/>
                <a:sym typeface="Roboto"/>
              </a:rPr>
              <a:t>fácil</a:t>
            </a:r>
            <a:r>
              <a:rPr lang="en" sz="1600">
                <a:solidFill>
                  <a:schemeClr val="lt1"/>
                </a:solidFill>
                <a:latin typeface="Roboto"/>
                <a:ea typeface="Roboto"/>
                <a:cs typeface="Roboto"/>
                <a:sym typeface="Roboto"/>
              </a:rPr>
              <a:t> </a:t>
            </a:r>
            <a:r>
              <a:rPr lang="en" sz="1600">
                <a:solidFill>
                  <a:schemeClr val="lt1"/>
                </a:solidFill>
                <a:latin typeface="Roboto"/>
                <a:ea typeface="Roboto"/>
                <a:cs typeface="Roboto"/>
                <a:sym typeface="Roboto"/>
              </a:rPr>
              <a:t>planificación</a:t>
            </a:r>
            <a:r>
              <a:rPr lang="en" sz="1600">
                <a:solidFill>
                  <a:schemeClr val="lt1"/>
                </a:solidFill>
                <a:latin typeface="Roboto"/>
                <a:ea typeface="Roboto"/>
                <a:cs typeface="Roboto"/>
                <a:sym typeface="Roboto"/>
              </a:rPr>
              <a:t> y despliegue.</a:t>
            </a:r>
            <a:endParaRPr sz="1600">
              <a:solidFill>
                <a:schemeClr val="lt1"/>
              </a:solidFill>
              <a:latin typeface="Roboto"/>
              <a:ea typeface="Roboto"/>
              <a:cs typeface="Roboto"/>
              <a:sym typeface="Roboto"/>
            </a:endParaRPr>
          </a:p>
          <a:p>
            <a:pPr indent="-330200" lvl="0" marL="457200" rtl="0" algn="l">
              <a:lnSpc>
                <a:spcPct val="150000"/>
              </a:lnSpc>
              <a:spcBef>
                <a:spcPts val="0"/>
              </a:spcBef>
              <a:spcAft>
                <a:spcPts val="0"/>
              </a:spcAft>
              <a:buClr>
                <a:schemeClr val="lt1"/>
              </a:buClr>
              <a:buSzPts val="1600"/>
              <a:buFont typeface="Roboto"/>
              <a:buChar char="●"/>
            </a:pPr>
            <a:r>
              <a:rPr lang="en" sz="1600" u="sng">
                <a:solidFill>
                  <a:schemeClr val="lt1"/>
                </a:solidFill>
                <a:latin typeface="Roboto"/>
                <a:ea typeface="Roboto"/>
                <a:cs typeface="Roboto"/>
                <a:sym typeface="Roboto"/>
              </a:rPr>
              <a:t>Nomad.-</a:t>
            </a:r>
            <a:r>
              <a:rPr lang="en" sz="1600">
                <a:solidFill>
                  <a:schemeClr val="lt1"/>
                </a:solidFill>
                <a:latin typeface="Roboto"/>
                <a:ea typeface="Roboto"/>
                <a:cs typeface="Roboto"/>
                <a:sym typeface="Roboto"/>
              </a:rPr>
              <a:t> Proporcionado por HashiCorp, mejora densidad y reduce costos</a:t>
            </a:r>
            <a:endParaRPr sz="16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rPr lang="en" sz="1500">
                <a:solidFill>
                  <a:schemeClr val="lt1"/>
                </a:solidFill>
                <a:latin typeface="Roboto"/>
                <a:ea typeface="Roboto"/>
                <a:cs typeface="Roboto"/>
                <a:sym typeface="Roboto"/>
              </a:rPr>
              <a:t> </a:t>
            </a:r>
            <a:endParaRPr sz="1500">
              <a:solidFill>
                <a:schemeClr val="lt1"/>
              </a:solidFill>
              <a:latin typeface="Roboto"/>
              <a:ea typeface="Roboto"/>
              <a:cs typeface="Roboto"/>
              <a:sym typeface="Roboto"/>
            </a:endParaRPr>
          </a:p>
        </p:txBody>
      </p:sp>
      <p:pic>
        <p:nvPicPr>
          <p:cNvPr id="759" name="Google Shape;759;p42"/>
          <p:cNvPicPr preferRelativeResize="0"/>
          <p:nvPr/>
        </p:nvPicPr>
        <p:blipFill>
          <a:blip r:embed="rId4">
            <a:alphaModFix/>
          </a:blip>
          <a:stretch>
            <a:fillRect/>
          </a:stretch>
        </p:blipFill>
        <p:spPr>
          <a:xfrm>
            <a:off x="1466275" y="1700350"/>
            <a:ext cx="1493925" cy="1471999"/>
          </a:xfrm>
          <a:prstGeom prst="rect">
            <a:avLst/>
          </a:prstGeom>
          <a:noFill/>
          <a:ln>
            <a:noFill/>
          </a:ln>
        </p:spPr>
      </p:pic>
      <p:pic>
        <p:nvPicPr>
          <p:cNvPr id="760" name="Google Shape;760;p42"/>
          <p:cNvPicPr preferRelativeResize="0"/>
          <p:nvPr/>
        </p:nvPicPr>
        <p:blipFill>
          <a:blip r:embed="rId5">
            <a:alphaModFix/>
          </a:blip>
          <a:stretch>
            <a:fillRect/>
          </a:stretch>
        </p:blipFill>
        <p:spPr>
          <a:xfrm>
            <a:off x="252500" y="2788425"/>
            <a:ext cx="1298225" cy="1298225"/>
          </a:xfrm>
          <a:prstGeom prst="rect">
            <a:avLst/>
          </a:prstGeom>
          <a:noFill/>
          <a:ln>
            <a:noFill/>
          </a:ln>
        </p:spPr>
      </p:pic>
      <p:pic>
        <p:nvPicPr>
          <p:cNvPr id="761" name="Google Shape;761;p42"/>
          <p:cNvPicPr preferRelativeResize="0"/>
          <p:nvPr/>
        </p:nvPicPr>
        <p:blipFill>
          <a:blip r:embed="rId6">
            <a:alphaModFix/>
          </a:blip>
          <a:stretch>
            <a:fillRect/>
          </a:stretch>
        </p:blipFill>
        <p:spPr>
          <a:xfrm>
            <a:off x="0" y="4400550"/>
            <a:ext cx="2419350" cy="742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43"/>
          <p:cNvSpPr txBox="1"/>
          <p:nvPr>
            <p:ph type="title"/>
          </p:nvPr>
        </p:nvSpPr>
        <p:spPr>
          <a:xfrm>
            <a:off x="199125" y="1858200"/>
            <a:ext cx="4568700" cy="57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u="sng">
                <a:solidFill>
                  <a:schemeClr val="hlink"/>
                </a:solidFill>
                <a:hlinkClick r:id="rId3"/>
              </a:rPr>
              <a:t>katacoda.com/courses/docker</a:t>
            </a:r>
            <a:endParaRPr sz="900"/>
          </a:p>
        </p:txBody>
      </p:sp>
      <p:sp>
        <p:nvSpPr>
          <p:cNvPr id="767" name="Google Shape;767;p43"/>
          <p:cNvSpPr txBox="1"/>
          <p:nvPr>
            <p:ph type="title"/>
          </p:nvPr>
        </p:nvSpPr>
        <p:spPr>
          <a:xfrm>
            <a:off x="423950" y="698125"/>
            <a:ext cx="4210800" cy="5793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PARA SEGUIR INVESTIGANDO</a:t>
            </a:r>
            <a:endParaRPr sz="3000">
              <a:solidFill>
                <a:schemeClr val="lt1"/>
              </a:solidFill>
            </a:endParaRPr>
          </a:p>
        </p:txBody>
      </p:sp>
      <p:sp>
        <p:nvSpPr>
          <p:cNvPr id="768" name="Google Shape;768;p43"/>
          <p:cNvSpPr txBox="1"/>
          <p:nvPr>
            <p:ph type="title"/>
          </p:nvPr>
        </p:nvSpPr>
        <p:spPr>
          <a:xfrm>
            <a:off x="5470750" y="1761321"/>
            <a:ext cx="2159100" cy="11238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b="1" lang="en" sz="1200">
                <a:solidFill>
                  <a:schemeClr val="accent1"/>
                </a:solidFill>
                <a:latin typeface="Roboto"/>
                <a:ea typeface="Roboto"/>
                <a:cs typeface="Roboto"/>
                <a:sym typeface="Roboto"/>
              </a:rPr>
              <a:t>Te invitamos a investigar y conocer la siguiente página web con escenarios de </a:t>
            </a:r>
            <a:r>
              <a:rPr b="1" lang="en" sz="1200">
                <a:solidFill>
                  <a:schemeClr val="accent1"/>
                </a:solidFill>
                <a:latin typeface="Roboto"/>
                <a:ea typeface="Roboto"/>
                <a:cs typeface="Roboto"/>
                <a:sym typeface="Roboto"/>
              </a:rPr>
              <a:t>práctica sobre contenedores</a:t>
            </a:r>
            <a:endParaRPr b="1" sz="1200" u="none">
              <a:solidFill>
                <a:schemeClr val="accent1"/>
              </a:solidFill>
              <a:latin typeface="Roboto"/>
              <a:ea typeface="Roboto"/>
              <a:cs typeface="Roboto"/>
              <a:sym typeface="Roboto"/>
            </a:endParaRPr>
          </a:p>
        </p:txBody>
      </p:sp>
      <p:pic>
        <p:nvPicPr>
          <p:cNvPr id="769" name="Google Shape;769;p43"/>
          <p:cNvPicPr preferRelativeResize="0"/>
          <p:nvPr/>
        </p:nvPicPr>
        <p:blipFill>
          <a:blip r:embed="rId4">
            <a:alphaModFix/>
          </a:blip>
          <a:stretch>
            <a:fillRect/>
          </a:stretch>
        </p:blipFill>
        <p:spPr>
          <a:xfrm>
            <a:off x="282675" y="2721560"/>
            <a:ext cx="4210800" cy="2278940"/>
          </a:xfrm>
          <a:prstGeom prst="rect">
            <a:avLst/>
          </a:prstGeom>
          <a:noFill/>
          <a:ln>
            <a:noFill/>
          </a:ln>
        </p:spPr>
      </p:pic>
      <p:grpSp>
        <p:nvGrpSpPr>
          <p:cNvPr id="770" name="Google Shape;770;p43"/>
          <p:cNvGrpSpPr/>
          <p:nvPr/>
        </p:nvGrpSpPr>
        <p:grpSpPr>
          <a:xfrm>
            <a:off x="6717658" y="2960505"/>
            <a:ext cx="343530" cy="340221"/>
            <a:chOff x="3860250" y="1427025"/>
            <a:chExt cx="487900" cy="483200"/>
          </a:xfrm>
        </p:grpSpPr>
        <p:sp>
          <p:nvSpPr>
            <p:cNvPr id="771" name="Google Shape;771;p43"/>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 name="Google Shape;772;p43"/>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 name="Google Shape;773;p43"/>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p44"/>
          <p:cNvSpPr txBox="1"/>
          <p:nvPr>
            <p:ph type="title"/>
          </p:nvPr>
        </p:nvSpPr>
        <p:spPr>
          <a:xfrm>
            <a:off x="279160" y="1330650"/>
            <a:ext cx="7953900" cy="1241100"/>
          </a:xfrm>
          <a:prstGeom prst="rect">
            <a:avLst/>
          </a:prstGeom>
        </p:spPr>
        <p:txBody>
          <a:bodyPr anchorCtr="0" anchor="ctr" bIns="91425" lIns="91425" spcFirstLastPara="1" rIns="91425" wrap="square" tIns="91425">
            <a:noAutofit/>
          </a:bodyPr>
          <a:lstStyle/>
          <a:p>
            <a:pPr indent="0" lvl="0" marL="0" rtl="0" algn="l">
              <a:spcBef>
                <a:spcPts val="1000"/>
              </a:spcBef>
              <a:spcAft>
                <a:spcPts val="0"/>
              </a:spcAft>
              <a:buNone/>
            </a:pPr>
            <a:r>
              <a:rPr lang="en"/>
              <a:t>MUCHAS</a:t>
            </a:r>
            <a:endParaRPr/>
          </a:p>
        </p:txBody>
      </p:sp>
      <p:sp>
        <p:nvSpPr>
          <p:cNvPr id="779" name="Google Shape;779;p44"/>
          <p:cNvSpPr txBox="1"/>
          <p:nvPr>
            <p:ph idx="1" type="subTitle"/>
          </p:nvPr>
        </p:nvSpPr>
        <p:spPr>
          <a:xfrm>
            <a:off x="2168425" y="2260900"/>
            <a:ext cx="7953900" cy="40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1000"/>
              </a:spcBef>
              <a:spcAft>
                <a:spcPts val="0"/>
              </a:spcAft>
              <a:buNone/>
            </a:pPr>
            <a:r>
              <a:rPr lang="en" sz="8000">
                <a:solidFill>
                  <a:schemeClr val="accent2"/>
                </a:solidFill>
                <a:latin typeface="Krona One"/>
                <a:ea typeface="Krona One"/>
                <a:cs typeface="Krona One"/>
                <a:sym typeface="Krona One"/>
              </a:rPr>
              <a:t>GRACIAS</a:t>
            </a:r>
            <a:endParaRPr sz="8000">
              <a:solidFill>
                <a:schemeClr val="accent2"/>
              </a:solidFill>
              <a:latin typeface="Krona One"/>
              <a:ea typeface="Krona One"/>
              <a:cs typeface="Krona One"/>
              <a:sym typeface="Krona One"/>
            </a:endParaRPr>
          </a:p>
        </p:txBody>
      </p:sp>
      <p:grpSp>
        <p:nvGrpSpPr>
          <p:cNvPr id="780" name="Google Shape;780;p44"/>
          <p:cNvGrpSpPr/>
          <p:nvPr/>
        </p:nvGrpSpPr>
        <p:grpSpPr>
          <a:xfrm rot="-360594">
            <a:off x="6839162" y="3652788"/>
            <a:ext cx="2241336" cy="1330651"/>
            <a:chOff x="3597785" y="3065882"/>
            <a:chExt cx="2241344" cy="1330656"/>
          </a:xfrm>
        </p:grpSpPr>
        <p:grpSp>
          <p:nvGrpSpPr>
            <p:cNvPr id="781" name="Google Shape;781;p44"/>
            <p:cNvGrpSpPr/>
            <p:nvPr/>
          </p:nvGrpSpPr>
          <p:grpSpPr>
            <a:xfrm>
              <a:off x="5296908" y="3937355"/>
              <a:ext cx="143198" cy="32380"/>
              <a:chOff x="5296908" y="3937355"/>
              <a:chExt cx="143198" cy="32380"/>
            </a:xfrm>
          </p:grpSpPr>
          <p:sp>
            <p:nvSpPr>
              <p:cNvPr id="782" name="Google Shape;782;p44"/>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 name="Google Shape;783;p44"/>
              <p:cNvGrpSpPr/>
              <p:nvPr/>
            </p:nvGrpSpPr>
            <p:grpSpPr>
              <a:xfrm>
                <a:off x="5402331" y="3937355"/>
                <a:ext cx="37776" cy="32380"/>
                <a:chOff x="5402331" y="3937355"/>
                <a:chExt cx="37776" cy="32380"/>
              </a:xfrm>
            </p:grpSpPr>
            <p:sp>
              <p:nvSpPr>
                <p:cNvPr id="784" name="Google Shape;784;p44"/>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4"/>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44"/>
              <p:cNvGrpSpPr/>
              <p:nvPr/>
            </p:nvGrpSpPr>
            <p:grpSpPr>
              <a:xfrm>
                <a:off x="5296908" y="3937355"/>
                <a:ext cx="37783" cy="32380"/>
                <a:chOff x="5296908" y="3937355"/>
                <a:chExt cx="37783" cy="32380"/>
              </a:xfrm>
            </p:grpSpPr>
            <p:sp>
              <p:nvSpPr>
                <p:cNvPr id="787" name="Google Shape;787;p44"/>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4"/>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 name="Google Shape;789;p44"/>
            <p:cNvGrpSpPr/>
            <p:nvPr/>
          </p:nvGrpSpPr>
          <p:grpSpPr>
            <a:xfrm>
              <a:off x="4724163" y="3119631"/>
              <a:ext cx="120838" cy="84218"/>
              <a:chOff x="4724163" y="3119631"/>
              <a:chExt cx="120838" cy="84218"/>
            </a:xfrm>
          </p:grpSpPr>
          <p:grpSp>
            <p:nvGrpSpPr>
              <p:cNvPr id="790" name="Google Shape;790;p44"/>
              <p:cNvGrpSpPr/>
              <p:nvPr/>
            </p:nvGrpSpPr>
            <p:grpSpPr>
              <a:xfrm>
                <a:off x="4746712" y="3132773"/>
                <a:ext cx="86869" cy="56424"/>
                <a:chOff x="4746712" y="3132773"/>
                <a:chExt cx="86869" cy="56424"/>
              </a:xfrm>
            </p:grpSpPr>
            <p:sp>
              <p:nvSpPr>
                <p:cNvPr id="791" name="Google Shape;791;p44"/>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4"/>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44"/>
              <p:cNvGrpSpPr/>
              <p:nvPr/>
            </p:nvGrpSpPr>
            <p:grpSpPr>
              <a:xfrm>
                <a:off x="4773634" y="3143336"/>
                <a:ext cx="37776" cy="32451"/>
                <a:chOff x="4773634" y="3143336"/>
                <a:chExt cx="37776" cy="32451"/>
              </a:xfrm>
            </p:grpSpPr>
            <p:sp>
              <p:nvSpPr>
                <p:cNvPr id="794" name="Google Shape;794;p44"/>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4"/>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44"/>
              <p:cNvGrpSpPr/>
              <p:nvPr/>
            </p:nvGrpSpPr>
            <p:grpSpPr>
              <a:xfrm>
                <a:off x="4724163" y="3131248"/>
                <a:ext cx="37776" cy="32459"/>
                <a:chOff x="4724163" y="3131248"/>
                <a:chExt cx="37776" cy="32459"/>
              </a:xfrm>
            </p:grpSpPr>
            <p:sp>
              <p:nvSpPr>
                <p:cNvPr id="797" name="Google Shape;797;p44"/>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4"/>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44"/>
              <p:cNvGrpSpPr/>
              <p:nvPr/>
            </p:nvGrpSpPr>
            <p:grpSpPr>
              <a:xfrm>
                <a:off x="4755081" y="3176054"/>
                <a:ext cx="32357" cy="27795"/>
                <a:chOff x="4755081" y="3176054"/>
                <a:chExt cx="32357" cy="27795"/>
              </a:xfrm>
            </p:grpSpPr>
            <p:sp>
              <p:nvSpPr>
                <p:cNvPr id="800" name="Google Shape;800;p44"/>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4"/>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44"/>
              <p:cNvGrpSpPr/>
              <p:nvPr/>
            </p:nvGrpSpPr>
            <p:grpSpPr>
              <a:xfrm>
                <a:off x="4812550" y="3119631"/>
                <a:ext cx="32451" cy="27803"/>
                <a:chOff x="4812550" y="3119631"/>
                <a:chExt cx="32451" cy="27803"/>
              </a:xfrm>
            </p:grpSpPr>
            <p:sp>
              <p:nvSpPr>
                <p:cNvPr id="803" name="Google Shape;803;p44"/>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4"/>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 name="Google Shape;805;p44"/>
            <p:cNvGrpSpPr/>
            <p:nvPr/>
          </p:nvGrpSpPr>
          <p:grpSpPr>
            <a:xfrm>
              <a:off x="5382826" y="4027197"/>
              <a:ext cx="268967" cy="250422"/>
              <a:chOff x="5382826" y="4027197"/>
              <a:chExt cx="268967" cy="250422"/>
            </a:xfrm>
          </p:grpSpPr>
          <p:grpSp>
            <p:nvGrpSpPr>
              <p:cNvPr id="806" name="Google Shape;806;p44"/>
              <p:cNvGrpSpPr/>
              <p:nvPr/>
            </p:nvGrpSpPr>
            <p:grpSpPr>
              <a:xfrm>
                <a:off x="5405280" y="4042510"/>
                <a:ext cx="237570" cy="218647"/>
                <a:chOff x="5405280" y="4042510"/>
                <a:chExt cx="237570" cy="218647"/>
              </a:xfrm>
            </p:grpSpPr>
            <p:sp>
              <p:nvSpPr>
                <p:cNvPr id="807" name="Google Shape;807;p44"/>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4"/>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4"/>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4"/>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4"/>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4"/>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44"/>
              <p:cNvGrpSpPr/>
              <p:nvPr/>
            </p:nvGrpSpPr>
            <p:grpSpPr>
              <a:xfrm>
                <a:off x="5382826" y="4125549"/>
                <a:ext cx="37776" cy="32380"/>
                <a:chOff x="5382826" y="4125549"/>
                <a:chExt cx="37776" cy="32380"/>
              </a:xfrm>
            </p:grpSpPr>
            <p:sp>
              <p:nvSpPr>
                <p:cNvPr id="814" name="Google Shape;814;p44"/>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4"/>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44"/>
              <p:cNvGrpSpPr/>
              <p:nvPr/>
            </p:nvGrpSpPr>
            <p:grpSpPr>
              <a:xfrm>
                <a:off x="5475680" y="4195587"/>
                <a:ext cx="37783" cy="32364"/>
                <a:chOff x="5475680" y="4195587"/>
                <a:chExt cx="37783" cy="32364"/>
              </a:xfrm>
            </p:grpSpPr>
            <p:sp>
              <p:nvSpPr>
                <p:cNvPr id="817" name="Google Shape;817;p44"/>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4"/>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44"/>
              <p:cNvGrpSpPr/>
              <p:nvPr/>
            </p:nvGrpSpPr>
            <p:grpSpPr>
              <a:xfrm>
                <a:off x="5532575" y="4027197"/>
                <a:ext cx="33308" cy="32262"/>
                <a:chOff x="5532575" y="4027197"/>
                <a:chExt cx="33308" cy="32262"/>
              </a:xfrm>
            </p:grpSpPr>
            <p:sp>
              <p:nvSpPr>
                <p:cNvPr id="820" name="Google Shape;820;p44"/>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4"/>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44"/>
              <p:cNvGrpSpPr/>
              <p:nvPr/>
            </p:nvGrpSpPr>
            <p:grpSpPr>
              <a:xfrm>
                <a:off x="5590706" y="4245348"/>
                <a:ext cx="33497" cy="32270"/>
                <a:chOff x="5590706" y="4245348"/>
                <a:chExt cx="33497" cy="32270"/>
              </a:xfrm>
            </p:grpSpPr>
            <p:sp>
              <p:nvSpPr>
                <p:cNvPr id="823" name="Google Shape;823;p44"/>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4"/>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44"/>
              <p:cNvGrpSpPr/>
              <p:nvPr/>
            </p:nvGrpSpPr>
            <p:grpSpPr>
              <a:xfrm>
                <a:off x="5618681" y="4109677"/>
                <a:ext cx="33112" cy="32357"/>
                <a:chOff x="5618681" y="4109677"/>
                <a:chExt cx="33112" cy="32357"/>
              </a:xfrm>
            </p:grpSpPr>
            <p:sp>
              <p:nvSpPr>
                <p:cNvPr id="826" name="Google Shape;826;p44"/>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4"/>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44"/>
              <p:cNvGrpSpPr/>
              <p:nvPr/>
            </p:nvGrpSpPr>
            <p:grpSpPr>
              <a:xfrm>
                <a:off x="5479298" y="4128262"/>
                <a:ext cx="31405" cy="26906"/>
                <a:chOff x="5479298" y="4128262"/>
                <a:chExt cx="31405" cy="26906"/>
              </a:xfrm>
            </p:grpSpPr>
            <p:sp>
              <p:nvSpPr>
                <p:cNvPr id="829" name="Google Shape;829;p44"/>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4"/>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44"/>
              <p:cNvGrpSpPr/>
              <p:nvPr/>
            </p:nvGrpSpPr>
            <p:grpSpPr>
              <a:xfrm>
                <a:off x="5582903" y="4180116"/>
                <a:ext cx="31499" cy="26898"/>
                <a:chOff x="5582903" y="4180116"/>
                <a:chExt cx="31499" cy="26898"/>
              </a:xfrm>
            </p:grpSpPr>
            <p:sp>
              <p:nvSpPr>
                <p:cNvPr id="832" name="Google Shape;832;p44"/>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4"/>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 name="Google Shape;834;p44"/>
            <p:cNvGrpSpPr/>
            <p:nvPr/>
          </p:nvGrpSpPr>
          <p:grpSpPr>
            <a:xfrm>
              <a:off x="3977681" y="3230323"/>
              <a:ext cx="94584" cy="84085"/>
              <a:chOff x="3977681" y="3230323"/>
              <a:chExt cx="94584" cy="84085"/>
            </a:xfrm>
          </p:grpSpPr>
          <p:grpSp>
            <p:nvGrpSpPr>
              <p:cNvPr id="835" name="Google Shape;835;p44"/>
              <p:cNvGrpSpPr/>
              <p:nvPr/>
            </p:nvGrpSpPr>
            <p:grpSpPr>
              <a:xfrm>
                <a:off x="4000135" y="3243041"/>
                <a:ext cx="59570" cy="57186"/>
                <a:chOff x="4000135" y="3243041"/>
                <a:chExt cx="59570" cy="57186"/>
              </a:xfrm>
            </p:grpSpPr>
            <p:sp>
              <p:nvSpPr>
                <p:cNvPr id="836" name="Google Shape;836;p44"/>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4"/>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4"/>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 name="Google Shape;839;p44"/>
              <p:cNvGrpSpPr/>
              <p:nvPr/>
            </p:nvGrpSpPr>
            <p:grpSpPr>
              <a:xfrm>
                <a:off x="3977681" y="3245872"/>
                <a:ext cx="37783" cy="32380"/>
                <a:chOff x="3977681" y="3245872"/>
                <a:chExt cx="37783" cy="32380"/>
              </a:xfrm>
            </p:grpSpPr>
            <p:sp>
              <p:nvSpPr>
                <p:cNvPr id="840" name="Google Shape;840;p44"/>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4"/>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 name="Google Shape;842;p44"/>
              <p:cNvGrpSpPr/>
              <p:nvPr/>
            </p:nvGrpSpPr>
            <p:grpSpPr>
              <a:xfrm>
                <a:off x="4040860" y="3262672"/>
                <a:ext cx="31405" cy="27001"/>
                <a:chOff x="4040860" y="3262672"/>
                <a:chExt cx="31405" cy="27001"/>
              </a:xfrm>
            </p:grpSpPr>
            <p:sp>
              <p:nvSpPr>
                <p:cNvPr id="843" name="Google Shape;843;p44"/>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4"/>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44"/>
              <p:cNvGrpSpPr/>
              <p:nvPr/>
            </p:nvGrpSpPr>
            <p:grpSpPr>
              <a:xfrm>
                <a:off x="4021072" y="3230323"/>
                <a:ext cx="31397" cy="26906"/>
                <a:chOff x="4021072" y="3230323"/>
                <a:chExt cx="31397" cy="26906"/>
              </a:xfrm>
            </p:grpSpPr>
            <p:sp>
              <p:nvSpPr>
                <p:cNvPr id="846" name="Google Shape;846;p44"/>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4"/>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44"/>
              <p:cNvGrpSpPr/>
              <p:nvPr/>
            </p:nvGrpSpPr>
            <p:grpSpPr>
              <a:xfrm>
                <a:off x="4001472" y="3287462"/>
                <a:ext cx="31499" cy="26945"/>
                <a:chOff x="4001472" y="3287462"/>
                <a:chExt cx="31499" cy="26945"/>
              </a:xfrm>
            </p:grpSpPr>
            <p:sp>
              <p:nvSpPr>
                <p:cNvPr id="849" name="Google Shape;849;p44"/>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4"/>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 name="Google Shape;851;p44"/>
            <p:cNvGrpSpPr/>
            <p:nvPr/>
          </p:nvGrpSpPr>
          <p:grpSpPr>
            <a:xfrm>
              <a:off x="4084715" y="3258865"/>
              <a:ext cx="184961" cy="137268"/>
              <a:chOff x="4084715" y="3258865"/>
              <a:chExt cx="184961" cy="137268"/>
            </a:xfrm>
          </p:grpSpPr>
          <p:grpSp>
            <p:nvGrpSpPr>
              <p:cNvPr id="852" name="Google Shape;852;p44"/>
              <p:cNvGrpSpPr/>
              <p:nvPr/>
            </p:nvGrpSpPr>
            <p:grpSpPr>
              <a:xfrm>
                <a:off x="4107453" y="3271583"/>
                <a:ext cx="153470" cy="110275"/>
                <a:chOff x="4107453" y="3271583"/>
                <a:chExt cx="153470" cy="110275"/>
              </a:xfrm>
            </p:grpSpPr>
            <p:sp>
              <p:nvSpPr>
                <p:cNvPr id="853" name="Google Shape;853;p44"/>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4"/>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4"/>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4"/>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44"/>
              <p:cNvGrpSpPr/>
              <p:nvPr/>
            </p:nvGrpSpPr>
            <p:grpSpPr>
              <a:xfrm>
                <a:off x="4136947" y="3258865"/>
                <a:ext cx="31499" cy="27001"/>
                <a:chOff x="4136947" y="3258865"/>
                <a:chExt cx="31499" cy="27001"/>
              </a:xfrm>
            </p:grpSpPr>
            <p:sp>
              <p:nvSpPr>
                <p:cNvPr id="858" name="Google Shape;858;p44"/>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4"/>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44"/>
              <p:cNvGrpSpPr/>
              <p:nvPr/>
            </p:nvGrpSpPr>
            <p:grpSpPr>
              <a:xfrm>
                <a:off x="4084715" y="3266478"/>
                <a:ext cx="31468" cy="26898"/>
                <a:chOff x="4084715" y="3266478"/>
                <a:chExt cx="31468" cy="26898"/>
              </a:xfrm>
            </p:grpSpPr>
            <p:sp>
              <p:nvSpPr>
                <p:cNvPr id="861" name="Google Shape;861;p44"/>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4"/>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44"/>
              <p:cNvGrpSpPr/>
              <p:nvPr/>
            </p:nvGrpSpPr>
            <p:grpSpPr>
              <a:xfrm>
                <a:off x="4159213" y="3279849"/>
                <a:ext cx="31405" cy="26945"/>
                <a:chOff x="4159213" y="3279849"/>
                <a:chExt cx="31405" cy="26945"/>
              </a:xfrm>
            </p:grpSpPr>
            <p:sp>
              <p:nvSpPr>
                <p:cNvPr id="864" name="Google Shape;864;p44"/>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4"/>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44"/>
              <p:cNvGrpSpPr/>
              <p:nvPr/>
            </p:nvGrpSpPr>
            <p:grpSpPr>
              <a:xfrm>
                <a:off x="4201550" y="3266502"/>
                <a:ext cx="31405" cy="26883"/>
                <a:chOff x="4201550" y="3266502"/>
                <a:chExt cx="31405" cy="26883"/>
              </a:xfrm>
            </p:grpSpPr>
            <p:sp>
              <p:nvSpPr>
                <p:cNvPr id="867" name="Google Shape;867;p44"/>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4"/>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44"/>
              <p:cNvGrpSpPr/>
              <p:nvPr/>
            </p:nvGrpSpPr>
            <p:grpSpPr>
              <a:xfrm>
                <a:off x="4201550" y="3338278"/>
                <a:ext cx="31405" cy="26930"/>
                <a:chOff x="4201550" y="3338278"/>
                <a:chExt cx="31405" cy="26930"/>
              </a:xfrm>
            </p:grpSpPr>
            <p:sp>
              <p:nvSpPr>
                <p:cNvPr id="870" name="Google Shape;870;p44"/>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4"/>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44"/>
              <p:cNvGrpSpPr/>
              <p:nvPr/>
            </p:nvGrpSpPr>
            <p:grpSpPr>
              <a:xfrm>
                <a:off x="4238272" y="3369132"/>
                <a:ext cx="31405" cy="27001"/>
                <a:chOff x="4238272" y="3369132"/>
                <a:chExt cx="31405" cy="27001"/>
              </a:xfrm>
            </p:grpSpPr>
            <p:sp>
              <p:nvSpPr>
                <p:cNvPr id="873" name="Google Shape;873;p44"/>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4"/>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 name="Google Shape;875;p44"/>
            <p:cNvGrpSpPr/>
            <p:nvPr/>
          </p:nvGrpSpPr>
          <p:grpSpPr>
            <a:xfrm>
              <a:off x="4068639" y="3200169"/>
              <a:ext cx="77643" cy="37272"/>
              <a:chOff x="4068639" y="3200169"/>
              <a:chExt cx="77643" cy="37272"/>
            </a:xfrm>
          </p:grpSpPr>
          <p:sp>
            <p:nvSpPr>
              <p:cNvPr id="876" name="Google Shape;876;p44"/>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 name="Google Shape;877;p44"/>
              <p:cNvGrpSpPr/>
              <p:nvPr/>
            </p:nvGrpSpPr>
            <p:grpSpPr>
              <a:xfrm>
                <a:off x="4114878" y="3200169"/>
                <a:ext cx="31405" cy="26993"/>
                <a:chOff x="4114878" y="3200169"/>
                <a:chExt cx="31405" cy="26993"/>
              </a:xfrm>
            </p:grpSpPr>
            <p:sp>
              <p:nvSpPr>
                <p:cNvPr id="878" name="Google Shape;878;p44"/>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4"/>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44"/>
              <p:cNvGrpSpPr/>
              <p:nvPr/>
            </p:nvGrpSpPr>
            <p:grpSpPr>
              <a:xfrm>
                <a:off x="4068639" y="3210535"/>
                <a:ext cx="31499" cy="26906"/>
                <a:chOff x="4068639" y="3210535"/>
                <a:chExt cx="31499" cy="26906"/>
              </a:xfrm>
            </p:grpSpPr>
            <p:sp>
              <p:nvSpPr>
                <p:cNvPr id="881" name="Google Shape;881;p44"/>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4"/>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 name="Google Shape;883;p44"/>
            <p:cNvGrpSpPr/>
            <p:nvPr/>
          </p:nvGrpSpPr>
          <p:grpSpPr>
            <a:xfrm>
              <a:off x="3869702" y="3066935"/>
              <a:ext cx="382664" cy="190294"/>
              <a:chOff x="3869702" y="3066935"/>
              <a:chExt cx="382664" cy="190294"/>
            </a:xfrm>
          </p:grpSpPr>
          <p:grpSp>
            <p:nvGrpSpPr>
              <p:cNvPr id="884" name="Google Shape;884;p44"/>
              <p:cNvGrpSpPr/>
              <p:nvPr/>
            </p:nvGrpSpPr>
            <p:grpSpPr>
              <a:xfrm>
                <a:off x="3888633" y="3082351"/>
                <a:ext cx="351172" cy="160698"/>
                <a:chOff x="3888633" y="3082351"/>
                <a:chExt cx="351172" cy="160698"/>
              </a:xfrm>
            </p:grpSpPr>
            <p:sp>
              <p:nvSpPr>
                <p:cNvPr id="885" name="Google Shape;885;p44"/>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4"/>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4"/>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4"/>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4"/>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4"/>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44"/>
              <p:cNvGrpSpPr/>
              <p:nvPr/>
            </p:nvGrpSpPr>
            <p:grpSpPr>
              <a:xfrm>
                <a:off x="4143703" y="3066935"/>
                <a:ext cx="37783" cy="32357"/>
                <a:chOff x="4143703" y="3066935"/>
                <a:chExt cx="37783" cy="32357"/>
              </a:xfrm>
            </p:grpSpPr>
            <p:sp>
              <p:nvSpPr>
                <p:cNvPr id="892" name="Google Shape;892;p44"/>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4"/>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44"/>
              <p:cNvGrpSpPr/>
              <p:nvPr/>
            </p:nvGrpSpPr>
            <p:grpSpPr>
              <a:xfrm>
                <a:off x="4044565" y="3103563"/>
                <a:ext cx="37783" cy="32451"/>
                <a:chOff x="4044565" y="3103563"/>
                <a:chExt cx="37783" cy="32451"/>
              </a:xfrm>
            </p:grpSpPr>
            <p:sp>
              <p:nvSpPr>
                <p:cNvPr id="895" name="Google Shape;895;p44"/>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4"/>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44"/>
              <p:cNvGrpSpPr/>
              <p:nvPr/>
            </p:nvGrpSpPr>
            <p:grpSpPr>
              <a:xfrm>
                <a:off x="4017454" y="3188237"/>
                <a:ext cx="37776" cy="32357"/>
                <a:chOff x="4017454" y="3188237"/>
                <a:chExt cx="37776" cy="32357"/>
              </a:xfrm>
            </p:grpSpPr>
            <p:sp>
              <p:nvSpPr>
                <p:cNvPr id="898" name="Google Shape;898;p44"/>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4"/>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44"/>
              <p:cNvGrpSpPr/>
              <p:nvPr/>
            </p:nvGrpSpPr>
            <p:grpSpPr>
              <a:xfrm>
                <a:off x="3921548" y="3157509"/>
                <a:ext cx="37783" cy="32357"/>
                <a:chOff x="3921548" y="3157509"/>
                <a:chExt cx="37783" cy="32357"/>
              </a:xfrm>
            </p:grpSpPr>
            <p:sp>
              <p:nvSpPr>
                <p:cNvPr id="901" name="Google Shape;901;p44"/>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4"/>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44"/>
              <p:cNvGrpSpPr/>
              <p:nvPr/>
            </p:nvGrpSpPr>
            <p:grpSpPr>
              <a:xfrm>
                <a:off x="3939056" y="3211620"/>
                <a:ext cx="37783" cy="32380"/>
                <a:chOff x="3939056" y="3211620"/>
                <a:chExt cx="37783" cy="32380"/>
              </a:xfrm>
            </p:grpSpPr>
            <p:sp>
              <p:nvSpPr>
                <p:cNvPr id="904" name="Google Shape;904;p44"/>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4"/>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44"/>
              <p:cNvGrpSpPr/>
              <p:nvPr/>
            </p:nvGrpSpPr>
            <p:grpSpPr>
              <a:xfrm>
                <a:off x="4176240" y="3136965"/>
                <a:ext cx="31405" cy="26930"/>
                <a:chOff x="4176240" y="3136965"/>
                <a:chExt cx="31405" cy="26930"/>
              </a:xfrm>
            </p:grpSpPr>
            <p:sp>
              <p:nvSpPr>
                <p:cNvPr id="907" name="Google Shape;907;p44"/>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4"/>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44"/>
              <p:cNvGrpSpPr/>
              <p:nvPr/>
            </p:nvGrpSpPr>
            <p:grpSpPr>
              <a:xfrm>
                <a:off x="4133148" y="3152593"/>
                <a:ext cx="31499" cy="27001"/>
                <a:chOff x="4133148" y="3152593"/>
                <a:chExt cx="31499" cy="27001"/>
              </a:xfrm>
            </p:grpSpPr>
            <p:sp>
              <p:nvSpPr>
                <p:cNvPr id="910" name="Google Shape;910;p44"/>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4"/>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44"/>
              <p:cNvGrpSpPr/>
              <p:nvPr/>
            </p:nvGrpSpPr>
            <p:grpSpPr>
              <a:xfrm>
                <a:off x="4220866" y="3073534"/>
                <a:ext cx="31499" cy="26898"/>
                <a:chOff x="4220866" y="3073534"/>
                <a:chExt cx="31499" cy="26898"/>
              </a:xfrm>
            </p:grpSpPr>
            <p:sp>
              <p:nvSpPr>
                <p:cNvPr id="913" name="Google Shape;913;p44"/>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4"/>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44"/>
              <p:cNvGrpSpPr/>
              <p:nvPr/>
            </p:nvGrpSpPr>
            <p:grpSpPr>
              <a:xfrm>
                <a:off x="3869702" y="3230323"/>
                <a:ext cx="31499" cy="26906"/>
                <a:chOff x="3869702" y="3230323"/>
                <a:chExt cx="31499" cy="26906"/>
              </a:xfrm>
            </p:grpSpPr>
            <p:sp>
              <p:nvSpPr>
                <p:cNvPr id="916" name="Google Shape;916;p44"/>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4"/>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 name="Google Shape;918;p44"/>
            <p:cNvGrpSpPr/>
            <p:nvPr/>
          </p:nvGrpSpPr>
          <p:grpSpPr>
            <a:xfrm>
              <a:off x="4271383" y="3065882"/>
              <a:ext cx="304556" cy="341663"/>
              <a:chOff x="4271383" y="3065882"/>
              <a:chExt cx="304556" cy="341663"/>
            </a:xfrm>
          </p:grpSpPr>
          <p:grpSp>
            <p:nvGrpSpPr>
              <p:cNvPr id="919" name="Google Shape;919;p44"/>
              <p:cNvGrpSpPr/>
              <p:nvPr/>
            </p:nvGrpSpPr>
            <p:grpSpPr>
              <a:xfrm>
                <a:off x="4293838" y="3078639"/>
                <a:ext cx="269353" cy="311973"/>
                <a:chOff x="4293838" y="3078639"/>
                <a:chExt cx="269353" cy="311973"/>
              </a:xfrm>
            </p:grpSpPr>
            <p:sp>
              <p:nvSpPr>
                <p:cNvPr id="920" name="Google Shape;920;p44"/>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4"/>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4"/>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4"/>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4"/>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4"/>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4"/>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4"/>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4"/>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4"/>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4"/>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4"/>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4"/>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4"/>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4"/>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4"/>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4"/>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44"/>
              <p:cNvGrpSpPr/>
              <p:nvPr/>
            </p:nvGrpSpPr>
            <p:grpSpPr>
              <a:xfrm>
                <a:off x="4538164" y="3342061"/>
                <a:ext cx="37776" cy="32380"/>
                <a:chOff x="4538164" y="3342061"/>
                <a:chExt cx="37776" cy="32380"/>
              </a:xfrm>
            </p:grpSpPr>
            <p:sp>
              <p:nvSpPr>
                <p:cNvPr id="938" name="Google Shape;938;p44"/>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4"/>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44"/>
              <p:cNvGrpSpPr/>
              <p:nvPr/>
            </p:nvGrpSpPr>
            <p:grpSpPr>
              <a:xfrm>
                <a:off x="4271383" y="3194742"/>
                <a:ext cx="37783" cy="32420"/>
                <a:chOff x="4271383" y="3194742"/>
                <a:chExt cx="37783" cy="32420"/>
              </a:xfrm>
            </p:grpSpPr>
            <p:sp>
              <p:nvSpPr>
                <p:cNvPr id="941" name="Google Shape;941;p44"/>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4"/>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44"/>
              <p:cNvGrpSpPr/>
              <p:nvPr/>
            </p:nvGrpSpPr>
            <p:grpSpPr>
              <a:xfrm>
                <a:off x="4284416" y="3084058"/>
                <a:ext cx="37783" cy="32357"/>
                <a:chOff x="4284416" y="3084058"/>
                <a:chExt cx="37783" cy="32357"/>
              </a:xfrm>
            </p:grpSpPr>
            <p:sp>
              <p:nvSpPr>
                <p:cNvPr id="944" name="Google Shape;944;p44"/>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4"/>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44"/>
              <p:cNvGrpSpPr/>
              <p:nvPr/>
            </p:nvGrpSpPr>
            <p:grpSpPr>
              <a:xfrm>
                <a:off x="4478697" y="3297561"/>
                <a:ext cx="37776" cy="32451"/>
                <a:chOff x="4478697" y="3297561"/>
                <a:chExt cx="37776" cy="32451"/>
              </a:xfrm>
            </p:grpSpPr>
            <p:sp>
              <p:nvSpPr>
                <p:cNvPr id="947" name="Google Shape;947;p44"/>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4"/>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44"/>
              <p:cNvGrpSpPr/>
              <p:nvPr/>
            </p:nvGrpSpPr>
            <p:grpSpPr>
              <a:xfrm>
                <a:off x="4411813" y="3331711"/>
                <a:ext cx="37776" cy="32451"/>
                <a:chOff x="4411813" y="3331711"/>
                <a:chExt cx="37776" cy="32451"/>
              </a:xfrm>
            </p:grpSpPr>
            <p:sp>
              <p:nvSpPr>
                <p:cNvPr id="950" name="Google Shape;950;p44"/>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4"/>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44"/>
              <p:cNvGrpSpPr/>
              <p:nvPr/>
            </p:nvGrpSpPr>
            <p:grpSpPr>
              <a:xfrm>
                <a:off x="4337984" y="3375188"/>
                <a:ext cx="37776" cy="32357"/>
                <a:chOff x="4337984" y="3375188"/>
                <a:chExt cx="37776" cy="32357"/>
              </a:xfrm>
            </p:grpSpPr>
            <p:sp>
              <p:nvSpPr>
                <p:cNvPr id="953" name="Google Shape;953;p44"/>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4"/>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44"/>
              <p:cNvGrpSpPr/>
              <p:nvPr/>
            </p:nvGrpSpPr>
            <p:grpSpPr>
              <a:xfrm>
                <a:off x="4494867" y="3090530"/>
                <a:ext cx="37878" cy="32451"/>
                <a:chOff x="4494867" y="3090530"/>
                <a:chExt cx="37878" cy="32451"/>
              </a:xfrm>
            </p:grpSpPr>
            <p:sp>
              <p:nvSpPr>
                <p:cNvPr id="956" name="Google Shape;956;p44"/>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4"/>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44"/>
              <p:cNvGrpSpPr/>
              <p:nvPr/>
            </p:nvGrpSpPr>
            <p:grpSpPr>
              <a:xfrm>
                <a:off x="4525124" y="3207774"/>
                <a:ext cx="37783" cy="32420"/>
                <a:chOff x="4525124" y="3207774"/>
                <a:chExt cx="37783" cy="32420"/>
              </a:xfrm>
            </p:grpSpPr>
            <p:sp>
              <p:nvSpPr>
                <p:cNvPr id="959" name="Google Shape;959;p44"/>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44"/>
              <p:cNvGrpSpPr/>
              <p:nvPr/>
            </p:nvGrpSpPr>
            <p:grpSpPr>
              <a:xfrm>
                <a:off x="4440544" y="3176479"/>
                <a:ext cx="31499" cy="26898"/>
                <a:chOff x="4440544" y="3176479"/>
                <a:chExt cx="31499" cy="26898"/>
              </a:xfrm>
            </p:grpSpPr>
            <p:sp>
              <p:nvSpPr>
                <p:cNvPr id="962" name="Google Shape;962;p44"/>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44"/>
              <p:cNvGrpSpPr/>
              <p:nvPr/>
            </p:nvGrpSpPr>
            <p:grpSpPr>
              <a:xfrm>
                <a:off x="4350545" y="3156400"/>
                <a:ext cx="31405" cy="27001"/>
                <a:chOff x="4350545" y="3156400"/>
                <a:chExt cx="31405" cy="27001"/>
              </a:xfrm>
            </p:grpSpPr>
            <p:sp>
              <p:nvSpPr>
                <p:cNvPr id="965" name="Google Shape;965;p44"/>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44"/>
              <p:cNvGrpSpPr/>
              <p:nvPr/>
            </p:nvGrpSpPr>
            <p:grpSpPr>
              <a:xfrm>
                <a:off x="4376703" y="3255058"/>
                <a:ext cx="31405" cy="27001"/>
                <a:chOff x="4376703" y="3255058"/>
                <a:chExt cx="31405" cy="27001"/>
              </a:xfrm>
            </p:grpSpPr>
            <p:sp>
              <p:nvSpPr>
                <p:cNvPr id="968" name="Google Shape;968;p44"/>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4"/>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44"/>
              <p:cNvGrpSpPr/>
              <p:nvPr/>
            </p:nvGrpSpPr>
            <p:grpSpPr>
              <a:xfrm>
                <a:off x="4331322" y="3283656"/>
                <a:ext cx="31405" cy="26945"/>
                <a:chOff x="4331322" y="3283656"/>
                <a:chExt cx="31405" cy="26945"/>
              </a:xfrm>
            </p:grpSpPr>
            <p:sp>
              <p:nvSpPr>
                <p:cNvPr id="971" name="Google Shape;971;p44"/>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44"/>
              <p:cNvGrpSpPr/>
              <p:nvPr/>
            </p:nvGrpSpPr>
            <p:grpSpPr>
              <a:xfrm>
                <a:off x="4380510" y="3065882"/>
                <a:ext cx="31405" cy="26938"/>
                <a:chOff x="4380510" y="3065882"/>
                <a:chExt cx="31405" cy="26938"/>
              </a:xfrm>
            </p:grpSpPr>
            <p:sp>
              <p:nvSpPr>
                <p:cNvPr id="974" name="Google Shape;974;p44"/>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6" name="Google Shape;976;p44"/>
            <p:cNvGrpSpPr/>
            <p:nvPr/>
          </p:nvGrpSpPr>
          <p:grpSpPr>
            <a:xfrm>
              <a:off x="4558998" y="3188237"/>
              <a:ext cx="1280131" cy="1052746"/>
              <a:chOff x="4558998" y="3188237"/>
              <a:chExt cx="1280131" cy="1052746"/>
            </a:xfrm>
          </p:grpSpPr>
          <p:sp>
            <p:nvSpPr>
              <p:cNvPr id="977" name="Google Shape;977;p44"/>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 name="Google Shape;978;p44"/>
              <p:cNvGrpSpPr/>
              <p:nvPr/>
            </p:nvGrpSpPr>
            <p:grpSpPr>
              <a:xfrm>
                <a:off x="4579164" y="3203653"/>
                <a:ext cx="1244833" cy="1020397"/>
                <a:chOff x="4579164" y="3203653"/>
                <a:chExt cx="1244833" cy="1020397"/>
              </a:xfrm>
            </p:grpSpPr>
            <p:sp>
              <p:nvSpPr>
                <p:cNvPr id="979" name="Google Shape;979;p44"/>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4"/>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 name="Google Shape;981;p44"/>
                <p:cNvGrpSpPr/>
                <p:nvPr/>
              </p:nvGrpSpPr>
              <p:grpSpPr>
                <a:xfrm>
                  <a:off x="4579164" y="3203653"/>
                  <a:ext cx="1244833" cy="1020397"/>
                  <a:chOff x="4579164" y="3203653"/>
                  <a:chExt cx="1244833" cy="1020397"/>
                </a:xfrm>
              </p:grpSpPr>
              <p:sp>
                <p:nvSpPr>
                  <p:cNvPr id="982" name="Google Shape;982;p44"/>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4"/>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 name="Google Shape;984;p44"/>
                  <p:cNvGrpSpPr/>
                  <p:nvPr/>
                </p:nvGrpSpPr>
                <p:grpSpPr>
                  <a:xfrm>
                    <a:off x="4579164" y="3203653"/>
                    <a:ext cx="1244833" cy="1020397"/>
                    <a:chOff x="4579164" y="3203653"/>
                    <a:chExt cx="1244833" cy="1020397"/>
                  </a:xfrm>
                </p:grpSpPr>
                <p:sp>
                  <p:nvSpPr>
                    <p:cNvPr id="985" name="Google Shape;985;p44"/>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4"/>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4"/>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4"/>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4"/>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4"/>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4"/>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4"/>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44"/>
                    <p:cNvGrpSpPr/>
                    <p:nvPr/>
                  </p:nvGrpSpPr>
                  <p:grpSpPr>
                    <a:xfrm>
                      <a:off x="4579164" y="3203653"/>
                      <a:ext cx="1244833" cy="1020397"/>
                      <a:chOff x="4579164" y="3203653"/>
                      <a:chExt cx="1244833" cy="1020397"/>
                    </a:xfrm>
                  </p:grpSpPr>
                  <p:sp>
                    <p:nvSpPr>
                      <p:cNvPr id="994" name="Google Shape;994;p44"/>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4"/>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4"/>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4"/>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4"/>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4"/>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4"/>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4"/>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4"/>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4"/>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4"/>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4"/>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4"/>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4"/>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 name="Google Shape;1008;p44"/>
                      <p:cNvGrpSpPr/>
                      <p:nvPr/>
                    </p:nvGrpSpPr>
                    <p:grpSpPr>
                      <a:xfrm>
                        <a:off x="4579164" y="3203653"/>
                        <a:ext cx="1244833" cy="1020397"/>
                        <a:chOff x="4579164" y="3203653"/>
                        <a:chExt cx="1244833" cy="1020397"/>
                      </a:xfrm>
                    </p:grpSpPr>
                    <p:sp>
                      <p:nvSpPr>
                        <p:cNvPr id="1009" name="Google Shape;1009;p44"/>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4"/>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4"/>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4"/>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4"/>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4"/>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4"/>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4"/>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4"/>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4"/>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4"/>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4"/>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4"/>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4"/>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4"/>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4"/>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4"/>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4"/>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4"/>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4"/>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4"/>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4"/>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 name="Google Shape;1033;p44"/>
                        <p:cNvGrpSpPr/>
                        <p:nvPr/>
                      </p:nvGrpSpPr>
                      <p:grpSpPr>
                        <a:xfrm>
                          <a:off x="4579164" y="3203653"/>
                          <a:ext cx="1244833" cy="1020397"/>
                          <a:chOff x="4579164" y="3203653"/>
                          <a:chExt cx="1244833" cy="1020397"/>
                        </a:xfrm>
                      </p:grpSpPr>
                      <p:sp>
                        <p:nvSpPr>
                          <p:cNvPr id="1034" name="Google Shape;1034;p44"/>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 name="Google Shape;1035;p44"/>
                          <p:cNvGrpSpPr/>
                          <p:nvPr/>
                        </p:nvGrpSpPr>
                        <p:grpSpPr>
                          <a:xfrm>
                            <a:off x="4579164" y="3203653"/>
                            <a:ext cx="1244833" cy="1020397"/>
                            <a:chOff x="4579164" y="3203653"/>
                            <a:chExt cx="1244833" cy="1020397"/>
                          </a:xfrm>
                        </p:grpSpPr>
                        <p:sp>
                          <p:nvSpPr>
                            <p:cNvPr id="1036" name="Google Shape;1036;p44"/>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4"/>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4"/>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4"/>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4"/>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4"/>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4"/>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 name="Google Shape;1043;p44"/>
                            <p:cNvGrpSpPr/>
                            <p:nvPr/>
                          </p:nvGrpSpPr>
                          <p:grpSpPr>
                            <a:xfrm>
                              <a:off x="4579164" y="3203653"/>
                              <a:ext cx="1244833" cy="1020397"/>
                              <a:chOff x="4579164" y="3203653"/>
                              <a:chExt cx="1244833" cy="1020397"/>
                            </a:xfrm>
                          </p:grpSpPr>
                          <p:sp>
                            <p:nvSpPr>
                              <p:cNvPr id="1044" name="Google Shape;1044;p44"/>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4"/>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4"/>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4"/>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4"/>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4"/>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4"/>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4"/>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4"/>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 name="Google Shape;1057;p44"/>
                              <p:cNvGrpSpPr/>
                              <p:nvPr/>
                            </p:nvGrpSpPr>
                            <p:grpSpPr>
                              <a:xfrm>
                                <a:off x="4579164" y="3203653"/>
                                <a:ext cx="1244833" cy="1020397"/>
                                <a:chOff x="4579164" y="3203653"/>
                                <a:chExt cx="1244833" cy="1020397"/>
                              </a:xfrm>
                            </p:grpSpPr>
                            <p:sp>
                              <p:nvSpPr>
                                <p:cNvPr id="1058" name="Google Shape;1058;p44"/>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4"/>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4"/>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4"/>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4"/>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 name="Google Shape;1065;p44"/>
                                <p:cNvGrpSpPr/>
                                <p:nvPr/>
                              </p:nvGrpSpPr>
                              <p:grpSpPr>
                                <a:xfrm>
                                  <a:off x="4579164" y="3203653"/>
                                  <a:ext cx="1244833" cy="1020397"/>
                                  <a:chOff x="4579164" y="3203653"/>
                                  <a:chExt cx="1244833" cy="1020397"/>
                                </a:xfrm>
                              </p:grpSpPr>
                              <p:sp>
                                <p:nvSpPr>
                                  <p:cNvPr id="1066" name="Google Shape;1066;p44"/>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4"/>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 name="Google Shape;1071;p44"/>
                                  <p:cNvGrpSpPr/>
                                  <p:nvPr/>
                                </p:nvGrpSpPr>
                                <p:grpSpPr>
                                  <a:xfrm>
                                    <a:off x="4579164" y="3203653"/>
                                    <a:ext cx="1244833" cy="1020397"/>
                                    <a:chOff x="4579164" y="3203653"/>
                                    <a:chExt cx="1244833" cy="1020397"/>
                                  </a:xfrm>
                                </p:grpSpPr>
                                <p:sp>
                                  <p:nvSpPr>
                                    <p:cNvPr id="1072" name="Google Shape;1072;p44"/>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076" name="Google Shape;1076;p44"/>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4"/>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79" name="Google Shape;1079;p44"/>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080" name="Google Shape;1080;p44"/>
              <p:cNvGrpSpPr/>
              <p:nvPr/>
            </p:nvGrpSpPr>
            <p:grpSpPr>
              <a:xfrm>
                <a:off x="4595437" y="3598775"/>
                <a:ext cx="37776" cy="32451"/>
                <a:chOff x="4595437" y="3598775"/>
                <a:chExt cx="37776" cy="32451"/>
              </a:xfrm>
            </p:grpSpPr>
            <p:sp>
              <p:nvSpPr>
                <p:cNvPr id="1081" name="Google Shape;1081;p44"/>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4"/>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44"/>
              <p:cNvGrpSpPr/>
              <p:nvPr/>
            </p:nvGrpSpPr>
            <p:grpSpPr>
              <a:xfrm>
                <a:off x="4641864" y="3524443"/>
                <a:ext cx="37776" cy="32380"/>
                <a:chOff x="4641864" y="3524443"/>
                <a:chExt cx="37776" cy="32380"/>
              </a:xfrm>
            </p:grpSpPr>
            <p:sp>
              <p:nvSpPr>
                <p:cNvPr id="1084" name="Google Shape;1084;p44"/>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 name="Google Shape;1086;p44"/>
              <p:cNvGrpSpPr/>
              <p:nvPr/>
            </p:nvGrpSpPr>
            <p:grpSpPr>
              <a:xfrm>
                <a:off x="4648431" y="3893901"/>
                <a:ext cx="37776" cy="32357"/>
                <a:chOff x="4648431" y="3893901"/>
                <a:chExt cx="37776" cy="32357"/>
              </a:xfrm>
            </p:grpSpPr>
            <p:sp>
              <p:nvSpPr>
                <p:cNvPr id="1087" name="Google Shape;1087;p44"/>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4"/>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44"/>
              <p:cNvGrpSpPr/>
              <p:nvPr/>
            </p:nvGrpSpPr>
            <p:grpSpPr>
              <a:xfrm>
                <a:off x="4567752" y="3722908"/>
                <a:ext cx="37870" cy="32380"/>
                <a:chOff x="4567752" y="3722908"/>
                <a:chExt cx="37870" cy="32380"/>
              </a:xfrm>
            </p:grpSpPr>
            <p:sp>
              <p:nvSpPr>
                <p:cNvPr id="1090" name="Google Shape;1090;p44"/>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4"/>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44"/>
              <p:cNvGrpSpPr/>
              <p:nvPr/>
            </p:nvGrpSpPr>
            <p:grpSpPr>
              <a:xfrm>
                <a:off x="4617506" y="3652052"/>
                <a:ext cx="37783" cy="32357"/>
                <a:chOff x="4617506" y="3652052"/>
                <a:chExt cx="37783" cy="32357"/>
              </a:xfrm>
            </p:grpSpPr>
            <p:sp>
              <p:nvSpPr>
                <p:cNvPr id="1093" name="Google Shape;1093;p44"/>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44"/>
              <p:cNvGrpSpPr/>
              <p:nvPr/>
            </p:nvGrpSpPr>
            <p:grpSpPr>
              <a:xfrm>
                <a:off x="4739005" y="3554149"/>
                <a:ext cx="37870" cy="32357"/>
                <a:chOff x="4739005" y="3554149"/>
                <a:chExt cx="37870" cy="32357"/>
              </a:xfrm>
            </p:grpSpPr>
            <p:sp>
              <p:nvSpPr>
                <p:cNvPr id="1096" name="Google Shape;1096;p44"/>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44"/>
              <p:cNvGrpSpPr/>
              <p:nvPr/>
            </p:nvGrpSpPr>
            <p:grpSpPr>
              <a:xfrm>
                <a:off x="4806557" y="3630258"/>
                <a:ext cx="37776" cy="32364"/>
                <a:chOff x="4806557" y="3630258"/>
                <a:chExt cx="37776" cy="32364"/>
              </a:xfrm>
            </p:grpSpPr>
            <p:sp>
              <p:nvSpPr>
                <p:cNvPr id="1099" name="Google Shape;1099;p44"/>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44"/>
              <p:cNvGrpSpPr/>
              <p:nvPr/>
            </p:nvGrpSpPr>
            <p:grpSpPr>
              <a:xfrm>
                <a:off x="4737007" y="4004357"/>
                <a:ext cx="37870" cy="32357"/>
                <a:chOff x="4737007" y="4004357"/>
                <a:chExt cx="37870" cy="32357"/>
              </a:xfrm>
            </p:grpSpPr>
            <p:sp>
              <p:nvSpPr>
                <p:cNvPr id="1102" name="Google Shape;1102;p44"/>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44"/>
              <p:cNvGrpSpPr/>
              <p:nvPr/>
            </p:nvGrpSpPr>
            <p:grpSpPr>
              <a:xfrm>
                <a:off x="4773634" y="4208627"/>
                <a:ext cx="37776" cy="32357"/>
                <a:chOff x="4773634" y="4208627"/>
                <a:chExt cx="37776" cy="32357"/>
              </a:xfrm>
            </p:grpSpPr>
            <p:sp>
              <p:nvSpPr>
                <p:cNvPr id="1105" name="Google Shape;1105;p44"/>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4"/>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44"/>
              <p:cNvGrpSpPr/>
              <p:nvPr/>
            </p:nvGrpSpPr>
            <p:grpSpPr>
              <a:xfrm>
                <a:off x="4888282" y="4074764"/>
                <a:ext cx="37776" cy="32451"/>
                <a:chOff x="4888282" y="4074764"/>
                <a:chExt cx="37776" cy="32451"/>
              </a:xfrm>
            </p:grpSpPr>
            <p:sp>
              <p:nvSpPr>
                <p:cNvPr id="1108" name="Google Shape;1108;p44"/>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44"/>
              <p:cNvGrpSpPr/>
              <p:nvPr/>
            </p:nvGrpSpPr>
            <p:grpSpPr>
              <a:xfrm>
                <a:off x="4901315" y="3804271"/>
                <a:ext cx="37776" cy="32364"/>
                <a:chOff x="4901315" y="3804271"/>
                <a:chExt cx="37776" cy="32364"/>
              </a:xfrm>
            </p:grpSpPr>
            <p:sp>
              <p:nvSpPr>
                <p:cNvPr id="1111" name="Google Shape;1111;p44"/>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44"/>
              <p:cNvGrpSpPr/>
              <p:nvPr/>
            </p:nvGrpSpPr>
            <p:grpSpPr>
              <a:xfrm>
                <a:off x="4866394" y="3715035"/>
                <a:ext cx="37846" cy="32357"/>
                <a:chOff x="4866394" y="3715035"/>
                <a:chExt cx="37846" cy="32357"/>
              </a:xfrm>
            </p:grpSpPr>
            <p:sp>
              <p:nvSpPr>
                <p:cNvPr id="1114" name="Google Shape;1114;p44"/>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4"/>
              <p:cNvGrpSpPr/>
              <p:nvPr/>
            </p:nvGrpSpPr>
            <p:grpSpPr>
              <a:xfrm>
                <a:off x="4979233" y="3839798"/>
                <a:ext cx="37878" cy="32420"/>
                <a:chOff x="4979233" y="3839798"/>
                <a:chExt cx="37878" cy="32420"/>
              </a:xfrm>
            </p:grpSpPr>
            <p:sp>
              <p:nvSpPr>
                <p:cNvPr id="1117" name="Google Shape;1117;p44"/>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4"/>
              <p:cNvGrpSpPr/>
              <p:nvPr/>
            </p:nvGrpSpPr>
            <p:grpSpPr>
              <a:xfrm>
                <a:off x="4790662" y="3679147"/>
                <a:ext cx="37783" cy="32380"/>
                <a:chOff x="4790662" y="3679147"/>
                <a:chExt cx="37783" cy="32380"/>
              </a:xfrm>
            </p:grpSpPr>
            <p:sp>
              <p:nvSpPr>
                <p:cNvPr id="1120" name="Google Shape;1120;p44"/>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44"/>
              <p:cNvGrpSpPr/>
              <p:nvPr/>
            </p:nvGrpSpPr>
            <p:grpSpPr>
              <a:xfrm>
                <a:off x="4857263" y="3557861"/>
                <a:ext cx="37776" cy="32357"/>
                <a:chOff x="4857263" y="3557861"/>
                <a:chExt cx="37776" cy="32357"/>
              </a:xfrm>
            </p:grpSpPr>
            <p:sp>
              <p:nvSpPr>
                <p:cNvPr id="1123" name="Google Shape;1123;p44"/>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4"/>
              <p:cNvGrpSpPr/>
              <p:nvPr/>
            </p:nvGrpSpPr>
            <p:grpSpPr>
              <a:xfrm>
                <a:off x="4883902" y="3648033"/>
                <a:ext cx="37783" cy="32380"/>
                <a:chOff x="4883902" y="3648033"/>
                <a:chExt cx="37783" cy="32380"/>
              </a:xfrm>
            </p:grpSpPr>
            <p:sp>
              <p:nvSpPr>
                <p:cNvPr id="1126" name="Google Shape;1126;p44"/>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4"/>
              <p:cNvGrpSpPr/>
              <p:nvPr/>
            </p:nvGrpSpPr>
            <p:grpSpPr>
              <a:xfrm>
                <a:off x="4907780" y="3347220"/>
                <a:ext cx="37878" cy="32357"/>
                <a:chOff x="4907780" y="3347220"/>
                <a:chExt cx="37878" cy="32357"/>
              </a:xfrm>
            </p:grpSpPr>
            <p:sp>
              <p:nvSpPr>
                <p:cNvPr id="1129" name="Google Shape;1129;p44"/>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4"/>
              <p:cNvGrpSpPr/>
              <p:nvPr/>
            </p:nvGrpSpPr>
            <p:grpSpPr>
              <a:xfrm>
                <a:off x="5065048" y="3738150"/>
                <a:ext cx="37783" cy="32364"/>
                <a:chOff x="5065048" y="3738150"/>
                <a:chExt cx="37783" cy="32364"/>
              </a:xfrm>
            </p:grpSpPr>
            <p:sp>
              <p:nvSpPr>
                <p:cNvPr id="1132" name="Google Shape;1132;p44"/>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44"/>
              <p:cNvGrpSpPr/>
              <p:nvPr/>
            </p:nvGrpSpPr>
            <p:grpSpPr>
              <a:xfrm>
                <a:off x="5071616" y="3284615"/>
                <a:ext cx="37783" cy="32357"/>
                <a:chOff x="5071616" y="3284615"/>
                <a:chExt cx="37783" cy="32357"/>
              </a:xfrm>
            </p:grpSpPr>
            <p:sp>
              <p:nvSpPr>
                <p:cNvPr id="1135" name="Google Shape;1135;p44"/>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4"/>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44"/>
              <p:cNvGrpSpPr/>
              <p:nvPr/>
            </p:nvGrpSpPr>
            <p:grpSpPr>
              <a:xfrm>
                <a:off x="5389291" y="3759921"/>
                <a:ext cx="37783" cy="32380"/>
                <a:chOff x="5389291" y="3759921"/>
                <a:chExt cx="37783" cy="32380"/>
              </a:xfrm>
            </p:grpSpPr>
            <p:sp>
              <p:nvSpPr>
                <p:cNvPr id="1138" name="Google Shape;1138;p44"/>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4"/>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44"/>
              <p:cNvGrpSpPr/>
              <p:nvPr/>
            </p:nvGrpSpPr>
            <p:grpSpPr>
              <a:xfrm>
                <a:off x="5431534" y="3632932"/>
                <a:ext cx="37878" cy="32451"/>
                <a:chOff x="5431534" y="3632932"/>
                <a:chExt cx="37878" cy="32451"/>
              </a:xfrm>
            </p:grpSpPr>
            <p:sp>
              <p:nvSpPr>
                <p:cNvPr id="1141" name="Google Shape;1141;p44"/>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4"/>
              <p:cNvGrpSpPr/>
              <p:nvPr/>
            </p:nvGrpSpPr>
            <p:grpSpPr>
              <a:xfrm>
                <a:off x="5540755" y="3544829"/>
                <a:ext cx="37783" cy="32357"/>
                <a:chOff x="5540755" y="3544829"/>
                <a:chExt cx="37783" cy="32357"/>
              </a:xfrm>
            </p:grpSpPr>
            <p:sp>
              <p:nvSpPr>
                <p:cNvPr id="1144" name="Google Shape;1144;p44"/>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44"/>
              <p:cNvGrpSpPr/>
              <p:nvPr/>
            </p:nvGrpSpPr>
            <p:grpSpPr>
              <a:xfrm>
                <a:off x="5579293" y="3412107"/>
                <a:ext cx="37776" cy="32357"/>
                <a:chOff x="5579293" y="3412107"/>
                <a:chExt cx="37776" cy="32357"/>
              </a:xfrm>
            </p:grpSpPr>
            <p:sp>
              <p:nvSpPr>
                <p:cNvPr id="1147" name="Google Shape;1147;p44"/>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4"/>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44"/>
              <p:cNvGrpSpPr/>
              <p:nvPr/>
            </p:nvGrpSpPr>
            <p:grpSpPr>
              <a:xfrm>
                <a:off x="5801346" y="3284615"/>
                <a:ext cx="37783" cy="32357"/>
                <a:chOff x="5801346" y="3284615"/>
                <a:chExt cx="37783" cy="32357"/>
              </a:xfrm>
            </p:grpSpPr>
            <p:sp>
              <p:nvSpPr>
                <p:cNvPr id="1150" name="Google Shape;1150;p44"/>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44"/>
              <p:cNvGrpSpPr/>
              <p:nvPr/>
            </p:nvGrpSpPr>
            <p:grpSpPr>
              <a:xfrm>
                <a:off x="5763578" y="3399067"/>
                <a:ext cx="37776" cy="32364"/>
                <a:chOff x="5763578" y="3399067"/>
                <a:chExt cx="37776" cy="32364"/>
              </a:xfrm>
            </p:grpSpPr>
            <p:sp>
              <p:nvSpPr>
                <p:cNvPr id="1153" name="Google Shape;1153;p44"/>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4"/>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44"/>
              <p:cNvGrpSpPr/>
              <p:nvPr/>
            </p:nvGrpSpPr>
            <p:grpSpPr>
              <a:xfrm>
                <a:off x="5395858" y="3230952"/>
                <a:ext cx="37776" cy="32364"/>
                <a:chOff x="5395858" y="3230952"/>
                <a:chExt cx="37776" cy="32364"/>
              </a:xfrm>
            </p:grpSpPr>
            <p:sp>
              <p:nvSpPr>
                <p:cNvPr id="1156" name="Google Shape;1156;p44"/>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4"/>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44"/>
              <p:cNvGrpSpPr/>
              <p:nvPr/>
            </p:nvGrpSpPr>
            <p:grpSpPr>
              <a:xfrm>
                <a:off x="5264088" y="3188237"/>
                <a:ext cx="37776" cy="32357"/>
                <a:chOff x="5264088" y="3188237"/>
                <a:chExt cx="37776" cy="32357"/>
              </a:xfrm>
            </p:grpSpPr>
            <p:sp>
              <p:nvSpPr>
                <p:cNvPr id="1159" name="Google Shape;1159;p44"/>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4"/>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44"/>
              <p:cNvGrpSpPr/>
              <p:nvPr/>
            </p:nvGrpSpPr>
            <p:grpSpPr>
              <a:xfrm>
                <a:off x="5585758" y="3237425"/>
                <a:ext cx="37878" cy="32357"/>
                <a:chOff x="5585758" y="3237425"/>
                <a:chExt cx="37878" cy="32357"/>
              </a:xfrm>
            </p:grpSpPr>
            <p:sp>
              <p:nvSpPr>
                <p:cNvPr id="1162" name="Google Shape;1162;p44"/>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4"/>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44"/>
              <p:cNvGrpSpPr/>
              <p:nvPr/>
            </p:nvGrpSpPr>
            <p:grpSpPr>
              <a:xfrm>
                <a:off x="4874196" y="3291088"/>
                <a:ext cx="37878" cy="32451"/>
                <a:chOff x="4874196" y="3291088"/>
                <a:chExt cx="37878" cy="32451"/>
              </a:xfrm>
            </p:grpSpPr>
            <p:sp>
              <p:nvSpPr>
                <p:cNvPr id="1165" name="Google Shape;1165;p44"/>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4"/>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44"/>
              <p:cNvGrpSpPr/>
              <p:nvPr/>
            </p:nvGrpSpPr>
            <p:grpSpPr>
              <a:xfrm>
                <a:off x="5197770" y="3785466"/>
                <a:ext cx="37783" cy="32427"/>
                <a:chOff x="5197770" y="3785466"/>
                <a:chExt cx="37783" cy="32427"/>
              </a:xfrm>
            </p:grpSpPr>
            <p:sp>
              <p:nvSpPr>
                <p:cNvPr id="1168" name="Google Shape;1168;p44"/>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4"/>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44"/>
              <p:cNvGrpSpPr/>
              <p:nvPr/>
            </p:nvGrpSpPr>
            <p:grpSpPr>
              <a:xfrm>
                <a:off x="5177699" y="3492117"/>
                <a:ext cx="37776" cy="32357"/>
                <a:chOff x="5177699" y="3492117"/>
                <a:chExt cx="37776" cy="32357"/>
              </a:xfrm>
            </p:grpSpPr>
            <p:sp>
              <p:nvSpPr>
                <p:cNvPr id="1171" name="Google Shape;1171;p44"/>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4"/>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44"/>
              <p:cNvGrpSpPr/>
              <p:nvPr/>
            </p:nvGrpSpPr>
            <p:grpSpPr>
              <a:xfrm>
                <a:off x="5349431" y="3622346"/>
                <a:ext cx="37870" cy="32380"/>
                <a:chOff x="5349431" y="3622346"/>
                <a:chExt cx="37870" cy="32380"/>
              </a:xfrm>
            </p:grpSpPr>
            <p:sp>
              <p:nvSpPr>
                <p:cNvPr id="1174" name="Google Shape;1174;p44"/>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4"/>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44"/>
              <p:cNvGrpSpPr/>
              <p:nvPr/>
            </p:nvGrpSpPr>
            <p:grpSpPr>
              <a:xfrm>
                <a:off x="5068855" y="3563980"/>
                <a:ext cx="53954" cy="46223"/>
                <a:chOff x="5068855" y="3563980"/>
                <a:chExt cx="53954" cy="46223"/>
              </a:xfrm>
            </p:grpSpPr>
            <p:sp>
              <p:nvSpPr>
                <p:cNvPr id="1177" name="Google Shape;1177;p44"/>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4"/>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44"/>
              <p:cNvGrpSpPr/>
              <p:nvPr/>
            </p:nvGrpSpPr>
            <p:grpSpPr>
              <a:xfrm>
                <a:off x="5037654" y="3392507"/>
                <a:ext cx="37870" cy="32451"/>
                <a:chOff x="5037654" y="3392507"/>
                <a:chExt cx="37870" cy="32451"/>
              </a:xfrm>
            </p:grpSpPr>
            <p:sp>
              <p:nvSpPr>
                <p:cNvPr id="1180" name="Google Shape;1180;p44"/>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4"/>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44"/>
              <p:cNvGrpSpPr/>
              <p:nvPr/>
            </p:nvGrpSpPr>
            <p:grpSpPr>
              <a:xfrm>
                <a:off x="5456560" y="3368629"/>
                <a:ext cx="37870" cy="32451"/>
                <a:chOff x="5456560" y="3368629"/>
                <a:chExt cx="37870" cy="32451"/>
              </a:xfrm>
            </p:grpSpPr>
            <p:sp>
              <p:nvSpPr>
                <p:cNvPr id="1183" name="Google Shape;1183;p44"/>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44"/>
              <p:cNvGrpSpPr/>
              <p:nvPr/>
            </p:nvGrpSpPr>
            <p:grpSpPr>
              <a:xfrm>
                <a:off x="4755749" y="3501516"/>
                <a:ext cx="46246" cy="39608"/>
                <a:chOff x="4755749" y="3501516"/>
                <a:chExt cx="46246" cy="39608"/>
              </a:xfrm>
            </p:grpSpPr>
            <p:sp>
              <p:nvSpPr>
                <p:cNvPr id="1186" name="Google Shape;1186;p44"/>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4"/>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44"/>
              <p:cNvGrpSpPr/>
              <p:nvPr/>
            </p:nvGrpSpPr>
            <p:grpSpPr>
              <a:xfrm>
                <a:off x="4681346" y="3485582"/>
                <a:ext cx="37783" cy="32427"/>
                <a:chOff x="4681346" y="3485582"/>
                <a:chExt cx="37783" cy="32427"/>
              </a:xfrm>
            </p:grpSpPr>
            <p:sp>
              <p:nvSpPr>
                <p:cNvPr id="1189" name="Google Shape;1189;p44"/>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4"/>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44"/>
              <p:cNvGrpSpPr/>
              <p:nvPr/>
            </p:nvGrpSpPr>
            <p:grpSpPr>
              <a:xfrm>
                <a:off x="4767067" y="3291088"/>
                <a:ext cx="37878" cy="32451"/>
                <a:chOff x="4767067" y="3291088"/>
                <a:chExt cx="37878" cy="32451"/>
              </a:xfrm>
            </p:grpSpPr>
            <p:sp>
              <p:nvSpPr>
                <p:cNvPr id="1192" name="Google Shape;1192;p44"/>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4"/>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44"/>
              <p:cNvGrpSpPr/>
              <p:nvPr/>
            </p:nvGrpSpPr>
            <p:grpSpPr>
              <a:xfrm>
                <a:off x="4687819" y="3405539"/>
                <a:ext cx="37776" cy="32451"/>
                <a:chOff x="4687819" y="3405539"/>
                <a:chExt cx="37776" cy="32451"/>
              </a:xfrm>
            </p:grpSpPr>
            <p:sp>
              <p:nvSpPr>
                <p:cNvPr id="1195" name="Google Shape;1195;p44"/>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44"/>
              <p:cNvGrpSpPr/>
              <p:nvPr/>
            </p:nvGrpSpPr>
            <p:grpSpPr>
              <a:xfrm>
                <a:off x="4923101" y="3444809"/>
                <a:ext cx="52813" cy="45318"/>
                <a:chOff x="4923101" y="3444809"/>
                <a:chExt cx="52813" cy="45318"/>
              </a:xfrm>
            </p:grpSpPr>
            <p:sp>
              <p:nvSpPr>
                <p:cNvPr id="1198" name="Google Shape;1198;p44"/>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4"/>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44"/>
              <p:cNvGrpSpPr/>
              <p:nvPr/>
            </p:nvGrpSpPr>
            <p:grpSpPr>
              <a:xfrm>
                <a:off x="4846040" y="3654750"/>
                <a:ext cx="31405" cy="26993"/>
                <a:chOff x="4846040" y="3654750"/>
                <a:chExt cx="31405" cy="26993"/>
              </a:xfrm>
            </p:grpSpPr>
            <p:sp>
              <p:nvSpPr>
                <p:cNvPr id="1201" name="Google Shape;1201;p44"/>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4"/>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44"/>
              <p:cNvGrpSpPr/>
              <p:nvPr/>
            </p:nvGrpSpPr>
            <p:grpSpPr>
              <a:xfrm>
                <a:off x="4925673" y="3691700"/>
                <a:ext cx="40253" cy="34472"/>
                <a:chOff x="4925673" y="3691700"/>
                <a:chExt cx="40253" cy="34472"/>
              </a:xfrm>
            </p:grpSpPr>
            <p:sp>
              <p:nvSpPr>
                <p:cNvPr id="1204" name="Google Shape;1204;p44"/>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4"/>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44"/>
              <p:cNvGrpSpPr/>
              <p:nvPr/>
            </p:nvGrpSpPr>
            <p:grpSpPr>
              <a:xfrm>
                <a:off x="4894653" y="3740848"/>
                <a:ext cx="31405" cy="26906"/>
                <a:chOff x="4894653" y="3740848"/>
                <a:chExt cx="31405" cy="26906"/>
              </a:xfrm>
            </p:grpSpPr>
            <p:sp>
              <p:nvSpPr>
                <p:cNvPr id="1207" name="Google Shape;1207;p44"/>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4"/>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44"/>
              <p:cNvGrpSpPr/>
              <p:nvPr/>
            </p:nvGrpSpPr>
            <p:grpSpPr>
              <a:xfrm>
                <a:off x="4962300" y="3696348"/>
                <a:ext cx="38255" cy="32773"/>
                <a:chOff x="4962300" y="3696348"/>
                <a:chExt cx="38255" cy="32773"/>
              </a:xfrm>
            </p:grpSpPr>
            <p:sp>
              <p:nvSpPr>
                <p:cNvPr id="1210" name="Google Shape;1210;p44"/>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 name="Google Shape;1212;p44"/>
              <p:cNvGrpSpPr/>
              <p:nvPr/>
            </p:nvGrpSpPr>
            <p:grpSpPr>
              <a:xfrm>
                <a:off x="4980185" y="3743349"/>
                <a:ext cx="31499" cy="26969"/>
                <a:chOff x="4980185" y="3743349"/>
                <a:chExt cx="31499" cy="26969"/>
              </a:xfrm>
            </p:grpSpPr>
            <p:sp>
              <p:nvSpPr>
                <p:cNvPr id="1213" name="Google Shape;1213;p44"/>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44"/>
              <p:cNvGrpSpPr/>
              <p:nvPr/>
            </p:nvGrpSpPr>
            <p:grpSpPr>
              <a:xfrm>
                <a:off x="5013768" y="3734312"/>
                <a:ext cx="31499" cy="26969"/>
                <a:chOff x="5013768" y="3734312"/>
                <a:chExt cx="31499" cy="26969"/>
              </a:xfrm>
            </p:grpSpPr>
            <p:sp>
              <p:nvSpPr>
                <p:cNvPr id="1216" name="Google Shape;1216;p44"/>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44"/>
              <p:cNvGrpSpPr/>
              <p:nvPr/>
            </p:nvGrpSpPr>
            <p:grpSpPr>
              <a:xfrm>
                <a:off x="5036703" y="3764545"/>
                <a:ext cx="31499" cy="26898"/>
                <a:chOff x="5036703" y="3764545"/>
                <a:chExt cx="31499" cy="26898"/>
              </a:xfrm>
            </p:grpSpPr>
            <p:sp>
              <p:nvSpPr>
                <p:cNvPr id="1219" name="Google Shape;1219;p44"/>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44"/>
              <p:cNvGrpSpPr/>
              <p:nvPr/>
            </p:nvGrpSpPr>
            <p:grpSpPr>
              <a:xfrm>
                <a:off x="4953546" y="3768352"/>
                <a:ext cx="31405" cy="26898"/>
                <a:chOff x="4953546" y="3768352"/>
                <a:chExt cx="31405" cy="26898"/>
              </a:xfrm>
            </p:grpSpPr>
            <p:sp>
              <p:nvSpPr>
                <p:cNvPr id="1222" name="Google Shape;1222;p44"/>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44"/>
              <p:cNvGrpSpPr/>
              <p:nvPr/>
            </p:nvGrpSpPr>
            <p:grpSpPr>
              <a:xfrm>
                <a:off x="4964770" y="3814016"/>
                <a:ext cx="31499" cy="26993"/>
                <a:chOff x="4964770" y="3814016"/>
                <a:chExt cx="31499" cy="26993"/>
              </a:xfrm>
            </p:grpSpPr>
            <p:sp>
              <p:nvSpPr>
                <p:cNvPr id="1225" name="Google Shape;1225;p44"/>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44"/>
              <p:cNvGrpSpPr/>
              <p:nvPr/>
            </p:nvGrpSpPr>
            <p:grpSpPr>
              <a:xfrm>
                <a:off x="4923290" y="3800504"/>
                <a:ext cx="31468" cy="26898"/>
                <a:chOff x="4923290" y="3800504"/>
                <a:chExt cx="31468" cy="26898"/>
              </a:xfrm>
            </p:grpSpPr>
            <p:sp>
              <p:nvSpPr>
                <p:cNvPr id="1228" name="Google Shape;1228;p44"/>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44"/>
              <p:cNvGrpSpPr/>
              <p:nvPr/>
            </p:nvGrpSpPr>
            <p:grpSpPr>
              <a:xfrm>
                <a:off x="5108534" y="3650943"/>
                <a:ext cx="31405" cy="26993"/>
                <a:chOff x="5108534" y="3650943"/>
                <a:chExt cx="31405" cy="26993"/>
              </a:xfrm>
            </p:grpSpPr>
            <p:sp>
              <p:nvSpPr>
                <p:cNvPr id="1231" name="Google Shape;1231;p44"/>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 name="Google Shape;1233;p44"/>
              <p:cNvGrpSpPr/>
              <p:nvPr/>
            </p:nvGrpSpPr>
            <p:grpSpPr>
              <a:xfrm>
                <a:off x="5119380" y="3760739"/>
                <a:ext cx="31499" cy="26993"/>
                <a:chOff x="5119380" y="3760739"/>
                <a:chExt cx="31499" cy="26993"/>
              </a:xfrm>
            </p:grpSpPr>
            <p:sp>
              <p:nvSpPr>
                <p:cNvPr id="1234" name="Google Shape;1234;p44"/>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44"/>
              <p:cNvGrpSpPr/>
              <p:nvPr/>
            </p:nvGrpSpPr>
            <p:grpSpPr>
              <a:xfrm>
                <a:off x="5119380" y="3788235"/>
                <a:ext cx="31499" cy="26993"/>
                <a:chOff x="5119380" y="3788235"/>
                <a:chExt cx="31499" cy="26993"/>
              </a:xfrm>
            </p:grpSpPr>
            <p:sp>
              <p:nvSpPr>
                <p:cNvPr id="1237" name="Google Shape;1237;p44"/>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44"/>
              <p:cNvGrpSpPr/>
              <p:nvPr/>
            </p:nvGrpSpPr>
            <p:grpSpPr>
              <a:xfrm>
                <a:off x="5158005" y="3875284"/>
                <a:ext cx="31405" cy="27001"/>
                <a:chOff x="5158005" y="3875284"/>
                <a:chExt cx="31405" cy="27001"/>
              </a:xfrm>
            </p:grpSpPr>
            <p:sp>
              <p:nvSpPr>
                <p:cNvPr id="1240" name="Google Shape;1240;p44"/>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44"/>
              <p:cNvGrpSpPr/>
              <p:nvPr/>
            </p:nvGrpSpPr>
            <p:grpSpPr>
              <a:xfrm>
                <a:off x="5233163" y="3764545"/>
                <a:ext cx="31499" cy="26898"/>
                <a:chOff x="5233163" y="3764545"/>
                <a:chExt cx="31499" cy="26898"/>
              </a:xfrm>
            </p:grpSpPr>
            <p:sp>
              <p:nvSpPr>
                <p:cNvPr id="1243" name="Google Shape;1243;p44"/>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44"/>
              <p:cNvGrpSpPr/>
              <p:nvPr/>
            </p:nvGrpSpPr>
            <p:grpSpPr>
              <a:xfrm>
                <a:off x="5276168" y="3805545"/>
                <a:ext cx="31499" cy="26906"/>
                <a:chOff x="5276168" y="3805545"/>
                <a:chExt cx="31499" cy="26906"/>
              </a:xfrm>
            </p:grpSpPr>
            <p:sp>
              <p:nvSpPr>
                <p:cNvPr id="1246" name="Google Shape;1246;p44"/>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4"/>
              <p:cNvGrpSpPr/>
              <p:nvPr/>
            </p:nvGrpSpPr>
            <p:grpSpPr>
              <a:xfrm>
                <a:off x="5294053" y="3851933"/>
                <a:ext cx="31405" cy="26945"/>
                <a:chOff x="5294053" y="3851933"/>
                <a:chExt cx="31405" cy="26945"/>
              </a:xfrm>
            </p:grpSpPr>
            <p:sp>
              <p:nvSpPr>
                <p:cNvPr id="1249" name="Google Shape;1249;p44"/>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44"/>
              <p:cNvGrpSpPr/>
              <p:nvPr/>
            </p:nvGrpSpPr>
            <p:grpSpPr>
              <a:xfrm>
                <a:off x="5341723" y="3851902"/>
                <a:ext cx="31405" cy="26977"/>
                <a:chOff x="5341723" y="3851902"/>
                <a:chExt cx="31405" cy="26977"/>
              </a:xfrm>
            </p:grpSpPr>
            <p:sp>
              <p:nvSpPr>
                <p:cNvPr id="1252" name="Google Shape;1252;p44"/>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44"/>
              <p:cNvGrpSpPr/>
              <p:nvPr/>
            </p:nvGrpSpPr>
            <p:grpSpPr>
              <a:xfrm>
                <a:off x="5054871" y="3507855"/>
                <a:ext cx="31405" cy="26993"/>
                <a:chOff x="5054871" y="3507855"/>
                <a:chExt cx="31405" cy="26993"/>
              </a:xfrm>
            </p:grpSpPr>
            <p:sp>
              <p:nvSpPr>
                <p:cNvPr id="1255" name="Google Shape;1255;p44"/>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44"/>
              <p:cNvGrpSpPr/>
              <p:nvPr/>
            </p:nvGrpSpPr>
            <p:grpSpPr>
              <a:xfrm>
                <a:off x="4876579" y="3675325"/>
                <a:ext cx="31405" cy="26969"/>
                <a:chOff x="4876579" y="3675325"/>
                <a:chExt cx="31405" cy="26969"/>
              </a:xfrm>
            </p:grpSpPr>
            <p:sp>
              <p:nvSpPr>
                <p:cNvPr id="1258" name="Google Shape;1258;p44"/>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44"/>
              <p:cNvGrpSpPr/>
              <p:nvPr/>
            </p:nvGrpSpPr>
            <p:grpSpPr>
              <a:xfrm>
                <a:off x="4842233" y="3688333"/>
                <a:ext cx="31405" cy="26993"/>
                <a:chOff x="4842233" y="3688333"/>
                <a:chExt cx="31405" cy="26993"/>
              </a:xfrm>
            </p:grpSpPr>
            <p:sp>
              <p:nvSpPr>
                <p:cNvPr id="1261" name="Google Shape;1261;p44"/>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44"/>
              <p:cNvGrpSpPr/>
              <p:nvPr/>
            </p:nvGrpSpPr>
            <p:grpSpPr>
              <a:xfrm>
                <a:off x="5187876" y="3608032"/>
                <a:ext cx="31405" cy="27001"/>
                <a:chOff x="5187876" y="3608032"/>
                <a:chExt cx="31405" cy="27001"/>
              </a:xfrm>
            </p:grpSpPr>
            <p:sp>
              <p:nvSpPr>
                <p:cNvPr id="1264" name="Google Shape;1264;p44"/>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 name="Google Shape;1266;p44"/>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 name="Google Shape;1268;p44"/>
              <p:cNvGrpSpPr/>
              <p:nvPr/>
            </p:nvGrpSpPr>
            <p:grpSpPr>
              <a:xfrm>
                <a:off x="5269224" y="3304167"/>
                <a:ext cx="40253" cy="34402"/>
                <a:chOff x="5269224" y="3304167"/>
                <a:chExt cx="40253" cy="34402"/>
              </a:xfrm>
            </p:grpSpPr>
            <p:sp>
              <p:nvSpPr>
                <p:cNvPr id="1269" name="Google Shape;1269;p44"/>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 name="Google Shape;1271;p44"/>
              <p:cNvGrpSpPr/>
              <p:nvPr/>
            </p:nvGrpSpPr>
            <p:grpSpPr>
              <a:xfrm>
                <a:off x="5327354" y="3476615"/>
                <a:ext cx="49864" cy="42723"/>
                <a:chOff x="5327354" y="3476615"/>
                <a:chExt cx="49864" cy="42723"/>
              </a:xfrm>
            </p:grpSpPr>
            <p:sp>
              <p:nvSpPr>
                <p:cNvPr id="1272" name="Google Shape;1272;p44"/>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 name="Google Shape;1274;p44"/>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 name="Google Shape;1276;p44"/>
              <p:cNvGrpSpPr/>
              <p:nvPr/>
            </p:nvGrpSpPr>
            <p:grpSpPr>
              <a:xfrm>
                <a:off x="5341723" y="3775957"/>
                <a:ext cx="31405" cy="26898"/>
                <a:chOff x="5341723" y="3775957"/>
                <a:chExt cx="31405" cy="26898"/>
              </a:xfrm>
            </p:grpSpPr>
            <p:sp>
              <p:nvSpPr>
                <p:cNvPr id="1277" name="Google Shape;1277;p44"/>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44"/>
              <p:cNvGrpSpPr/>
              <p:nvPr/>
            </p:nvGrpSpPr>
            <p:grpSpPr>
              <a:xfrm>
                <a:off x="5439053" y="3699274"/>
                <a:ext cx="31405" cy="26898"/>
                <a:chOff x="5439053" y="3699274"/>
                <a:chExt cx="31405" cy="26898"/>
              </a:xfrm>
            </p:grpSpPr>
            <p:sp>
              <p:nvSpPr>
                <p:cNvPr id="1280" name="Google Shape;1280;p44"/>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4"/>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44"/>
              <p:cNvGrpSpPr/>
              <p:nvPr/>
            </p:nvGrpSpPr>
            <p:grpSpPr>
              <a:xfrm>
                <a:off x="5412414" y="3622307"/>
                <a:ext cx="31499" cy="26993"/>
                <a:chOff x="5412414" y="3622307"/>
                <a:chExt cx="31499" cy="26993"/>
              </a:xfrm>
            </p:grpSpPr>
            <p:sp>
              <p:nvSpPr>
                <p:cNvPr id="1283" name="Google Shape;1283;p44"/>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44"/>
              <p:cNvGrpSpPr/>
              <p:nvPr/>
            </p:nvGrpSpPr>
            <p:grpSpPr>
              <a:xfrm>
                <a:off x="5476254" y="3473949"/>
                <a:ext cx="26835" cy="26930"/>
                <a:chOff x="5476254" y="3473949"/>
                <a:chExt cx="26835" cy="26930"/>
              </a:xfrm>
            </p:grpSpPr>
            <p:sp>
              <p:nvSpPr>
                <p:cNvPr id="1286" name="Google Shape;1286;p44"/>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4"/>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44"/>
              <p:cNvGrpSpPr/>
              <p:nvPr/>
            </p:nvGrpSpPr>
            <p:grpSpPr>
              <a:xfrm>
                <a:off x="5564547" y="3481594"/>
                <a:ext cx="31397" cy="26898"/>
                <a:chOff x="5564547" y="3481594"/>
                <a:chExt cx="31397" cy="26898"/>
              </a:xfrm>
            </p:grpSpPr>
            <p:sp>
              <p:nvSpPr>
                <p:cNvPr id="1289" name="Google Shape;1289;p44"/>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4"/>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 name="Google Shape;1291;p44"/>
              <p:cNvGrpSpPr/>
              <p:nvPr/>
            </p:nvGrpSpPr>
            <p:grpSpPr>
              <a:xfrm>
                <a:off x="5534101" y="3470174"/>
                <a:ext cx="31397" cy="26906"/>
                <a:chOff x="5534101" y="3470174"/>
                <a:chExt cx="31397" cy="26906"/>
              </a:xfrm>
            </p:grpSpPr>
            <p:sp>
              <p:nvSpPr>
                <p:cNvPr id="1292" name="Google Shape;1292;p44"/>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4"/>
              <p:cNvGrpSpPr/>
              <p:nvPr/>
            </p:nvGrpSpPr>
            <p:grpSpPr>
              <a:xfrm>
                <a:off x="5610879" y="3314486"/>
                <a:ext cx="31499" cy="26938"/>
                <a:chOff x="5610879" y="3314486"/>
                <a:chExt cx="31499" cy="26938"/>
              </a:xfrm>
            </p:grpSpPr>
            <p:sp>
              <p:nvSpPr>
                <p:cNvPr id="1295" name="Google Shape;1295;p44"/>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4"/>
              <p:cNvGrpSpPr/>
              <p:nvPr/>
            </p:nvGrpSpPr>
            <p:grpSpPr>
              <a:xfrm>
                <a:off x="4834525" y="3501382"/>
                <a:ext cx="31499" cy="26898"/>
                <a:chOff x="4834525" y="3501382"/>
                <a:chExt cx="31499" cy="26898"/>
              </a:xfrm>
            </p:grpSpPr>
            <p:sp>
              <p:nvSpPr>
                <p:cNvPr id="1298" name="Google Shape;1298;p44"/>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 name="Google Shape;1300;p44"/>
              <p:cNvGrpSpPr/>
              <p:nvPr/>
            </p:nvGrpSpPr>
            <p:grpSpPr>
              <a:xfrm>
                <a:off x="4898460" y="3580158"/>
                <a:ext cx="31405" cy="26898"/>
                <a:chOff x="4898460" y="3580158"/>
                <a:chExt cx="31405" cy="26898"/>
              </a:xfrm>
            </p:grpSpPr>
            <p:sp>
              <p:nvSpPr>
                <p:cNvPr id="1301" name="Google Shape;1301;p44"/>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44"/>
              <p:cNvGrpSpPr/>
              <p:nvPr/>
            </p:nvGrpSpPr>
            <p:grpSpPr>
              <a:xfrm>
                <a:off x="4882667" y="3608032"/>
                <a:ext cx="31499" cy="27001"/>
                <a:chOff x="4882667" y="3608032"/>
                <a:chExt cx="31499" cy="27001"/>
              </a:xfrm>
            </p:grpSpPr>
            <p:sp>
              <p:nvSpPr>
                <p:cNvPr id="1304" name="Google Shape;1304;p44"/>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4"/>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44"/>
              <p:cNvGrpSpPr/>
              <p:nvPr/>
            </p:nvGrpSpPr>
            <p:grpSpPr>
              <a:xfrm>
                <a:off x="4843373" y="3631407"/>
                <a:ext cx="16273" cy="16186"/>
                <a:chOff x="4843373" y="3631407"/>
                <a:chExt cx="16273" cy="16186"/>
              </a:xfrm>
            </p:grpSpPr>
            <p:sp>
              <p:nvSpPr>
                <p:cNvPr id="1307" name="Google Shape;1307;p44"/>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44"/>
              <p:cNvGrpSpPr/>
              <p:nvPr/>
            </p:nvGrpSpPr>
            <p:grpSpPr>
              <a:xfrm>
                <a:off x="4727773" y="3591578"/>
                <a:ext cx="31499" cy="26898"/>
                <a:chOff x="4727773" y="3591578"/>
                <a:chExt cx="31499" cy="26898"/>
              </a:xfrm>
            </p:grpSpPr>
            <p:sp>
              <p:nvSpPr>
                <p:cNvPr id="1310" name="Google Shape;1310;p44"/>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 name="Google Shape;1312;p44"/>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4"/>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 name="Google Shape;1314;p44"/>
              <p:cNvGrpSpPr/>
              <p:nvPr/>
            </p:nvGrpSpPr>
            <p:grpSpPr>
              <a:xfrm>
                <a:off x="4609421" y="3577398"/>
                <a:ext cx="31499" cy="27001"/>
                <a:chOff x="4609421" y="3577398"/>
                <a:chExt cx="31499" cy="27001"/>
              </a:xfrm>
            </p:grpSpPr>
            <p:sp>
              <p:nvSpPr>
                <p:cNvPr id="1315" name="Google Shape;1315;p44"/>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4"/>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44"/>
              <p:cNvGrpSpPr/>
              <p:nvPr/>
            </p:nvGrpSpPr>
            <p:grpSpPr>
              <a:xfrm>
                <a:off x="4649289" y="3577398"/>
                <a:ext cx="31499" cy="27001"/>
                <a:chOff x="4649289" y="3577398"/>
                <a:chExt cx="31499" cy="27001"/>
              </a:xfrm>
            </p:grpSpPr>
            <p:sp>
              <p:nvSpPr>
                <p:cNvPr id="1318" name="Google Shape;1318;p44"/>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4"/>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44"/>
              <p:cNvGrpSpPr/>
              <p:nvPr/>
            </p:nvGrpSpPr>
            <p:grpSpPr>
              <a:xfrm>
                <a:off x="4605614" y="3639523"/>
                <a:ext cx="31499" cy="26906"/>
                <a:chOff x="4605614" y="3639523"/>
                <a:chExt cx="31499" cy="26906"/>
              </a:xfrm>
            </p:grpSpPr>
            <p:sp>
              <p:nvSpPr>
                <p:cNvPr id="1321" name="Google Shape;1321;p44"/>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4"/>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44"/>
              <p:cNvGrpSpPr/>
              <p:nvPr/>
            </p:nvGrpSpPr>
            <p:grpSpPr>
              <a:xfrm>
                <a:off x="4785149" y="3618846"/>
                <a:ext cx="26930" cy="26843"/>
                <a:chOff x="4785149" y="3618846"/>
                <a:chExt cx="26930" cy="26843"/>
              </a:xfrm>
            </p:grpSpPr>
            <p:sp>
              <p:nvSpPr>
                <p:cNvPr id="1324" name="Google Shape;1324;p44"/>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4"/>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44"/>
              <p:cNvGrpSpPr/>
              <p:nvPr/>
            </p:nvGrpSpPr>
            <p:grpSpPr>
              <a:xfrm>
                <a:off x="4810167" y="3601567"/>
                <a:ext cx="31405" cy="26898"/>
                <a:chOff x="4810167" y="3601567"/>
                <a:chExt cx="31405" cy="26898"/>
              </a:xfrm>
            </p:grpSpPr>
            <p:sp>
              <p:nvSpPr>
                <p:cNvPr id="1327" name="Google Shape;1327;p44"/>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44"/>
              <p:cNvGrpSpPr/>
              <p:nvPr/>
            </p:nvGrpSpPr>
            <p:grpSpPr>
              <a:xfrm>
                <a:off x="4831002" y="3373230"/>
                <a:ext cx="31405" cy="26898"/>
                <a:chOff x="4831002" y="3373230"/>
                <a:chExt cx="31405" cy="26898"/>
              </a:xfrm>
            </p:grpSpPr>
            <p:sp>
              <p:nvSpPr>
                <p:cNvPr id="1330" name="Google Shape;1330;p44"/>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44"/>
              <p:cNvGrpSpPr/>
              <p:nvPr/>
            </p:nvGrpSpPr>
            <p:grpSpPr>
              <a:xfrm>
                <a:off x="4719311" y="3355054"/>
                <a:ext cx="31499" cy="27001"/>
                <a:chOff x="4719311" y="3355054"/>
                <a:chExt cx="31499" cy="27001"/>
              </a:xfrm>
            </p:grpSpPr>
            <p:sp>
              <p:nvSpPr>
                <p:cNvPr id="1333" name="Google Shape;1333;p44"/>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44"/>
              <p:cNvGrpSpPr/>
              <p:nvPr/>
            </p:nvGrpSpPr>
            <p:grpSpPr>
              <a:xfrm>
                <a:off x="4798755" y="3450260"/>
                <a:ext cx="26930" cy="26930"/>
                <a:chOff x="4798755" y="3450260"/>
                <a:chExt cx="26930" cy="26930"/>
              </a:xfrm>
            </p:grpSpPr>
            <p:sp>
              <p:nvSpPr>
                <p:cNvPr id="1336" name="Google Shape;1336;p44"/>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4"/>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44"/>
              <p:cNvGrpSpPr/>
              <p:nvPr/>
            </p:nvGrpSpPr>
            <p:grpSpPr>
              <a:xfrm>
                <a:off x="4645576" y="3467555"/>
                <a:ext cx="31405" cy="26953"/>
                <a:chOff x="4645576" y="3467555"/>
                <a:chExt cx="31405" cy="26953"/>
              </a:xfrm>
            </p:grpSpPr>
            <p:sp>
              <p:nvSpPr>
                <p:cNvPr id="1339" name="Google Shape;1339;p44"/>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44"/>
              <p:cNvGrpSpPr/>
              <p:nvPr/>
            </p:nvGrpSpPr>
            <p:grpSpPr>
              <a:xfrm>
                <a:off x="4687631" y="3583965"/>
                <a:ext cx="31499" cy="26898"/>
                <a:chOff x="4687631" y="3583965"/>
                <a:chExt cx="31499" cy="26898"/>
              </a:xfrm>
            </p:grpSpPr>
            <p:sp>
              <p:nvSpPr>
                <p:cNvPr id="1342" name="Google Shape;1342;p44"/>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44"/>
              <p:cNvGrpSpPr/>
              <p:nvPr/>
            </p:nvGrpSpPr>
            <p:grpSpPr>
              <a:xfrm>
                <a:off x="4719311" y="3471314"/>
                <a:ext cx="31499" cy="27001"/>
                <a:chOff x="4719311" y="3471314"/>
                <a:chExt cx="31499" cy="27001"/>
              </a:xfrm>
            </p:grpSpPr>
            <p:sp>
              <p:nvSpPr>
                <p:cNvPr id="1345" name="Google Shape;1345;p44"/>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44"/>
              <p:cNvGrpSpPr/>
              <p:nvPr/>
            </p:nvGrpSpPr>
            <p:grpSpPr>
              <a:xfrm>
                <a:off x="4719311" y="3434404"/>
                <a:ext cx="31499" cy="26898"/>
                <a:chOff x="4719311" y="3434404"/>
                <a:chExt cx="31499" cy="26898"/>
              </a:xfrm>
            </p:grpSpPr>
            <p:sp>
              <p:nvSpPr>
                <p:cNvPr id="1348" name="Google Shape;1348;p44"/>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44"/>
              <p:cNvGrpSpPr/>
              <p:nvPr/>
            </p:nvGrpSpPr>
            <p:grpSpPr>
              <a:xfrm>
                <a:off x="4768876" y="3401772"/>
                <a:ext cx="31499" cy="26898"/>
                <a:chOff x="4768876" y="3401772"/>
                <a:chExt cx="31499" cy="26898"/>
              </a:xfrm>
            </p:grpSpPr>
            <p:sp>
              <p:nvSpPr>
                <p:cNvPr id="1351" name="Google Shape;1351;p44"/>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44"/>
              <p:cNvGrpSpPr/>
              <p:nvPr/>
            </p:nvGrpSpPr>
            <p:grpSpPr>
              <a:xfrm>
                <a:off x="4762214" y="3471377"/>
                <a:ext cx="26938" cy="26938"/>
                <a:chOff x="4762214" y="3471377"/>
                <a:chExt cx="26938" cy="26938"/>
              </a:xfrm>
            </p:grpSpPr>
            <p:sp>
              <p:nvSpPr>
                <p:cNvPr id="1354" name="Google Shape;1354;p44"/>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44"/>
              <p:cNvGrpSpPr/>
              <p:nvPr/>
            </p:nvGrpSpPr>
            <p:grpSpPr>
              <a:xfrm>
                <a:off x="4790473" y="3344782"/>
                <a:ext cx="31405" cy="26898"/>
                <a:chOff x="4790473" y="3344782"/>
                <a:chExt cx="31405" cy="26898"/>
              </a:xfrm>
            </p:grpSpPr>
            <p:sp>
              <p:nvSpPr>
                <p:cNvPr id="1357" name="Google Shape;1357;p44"/>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44"/>
              <p:cNvGrpSpPr/>
              <p:nvPr/>
            </p:nvGrpSpPr>
            <p:grpSpPr>
              <a:xfrm>
                <a:off x="4823774" y="3950733"/>
                <a:ext cx="37398" cy="32034"/>
                <a:chOff x="4823774" y="3950733"/>
                <a:chExt cx="37398" cy="32034"/>
              </a:xfrm>
            </p:grpSpPr>
            <p:sp>
              <p:nvSpPr>
                <p:cNvPr id="1360" name="Google Shape;1360;p44"/>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44"/>
              <p:cNvGrpSpPr/>
              <p:nvPr/>
            </p:nvGrpSpPr>
            <p:grpSpPr>
              <a:xfrm>
                <a:off x="4823396" y="4110566"/>
                <a:ext cx="31405" cy="26906"/>
                <a:chOff x="4823396" y="4110566"/>
                <a:chExt cx="31405" cy="26906"/>
              </a:xfrm>
            </p:grpSpPr>
            <p:sp>
              <p:nvSpPr>
                <p:cNvPr id="1363" name="Google Shape;1363;p44"/>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44"/>
              <p:cNvGrpSpPr/>
              <p:nvPr/>
            </p:nvGrpSpPr>
            <p:grpSpPr>
              <a:xfrm>
                <a:off x="4838332" y="3821150"/>
                <a:ext cx="31499" cy="26898"/>
                <a:chOff x="4838332" y="3821150"/>
                <a:chExt cx="31499" cy="26898"/>
              </a:xfrm>
            </p:grpSpPr>
            <p:sp>
              <p:nvSpPr>
                <p:cNvPr id="1366" name="Google Shape;1366;p44"/>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44"/>
              <p:cNvGrpSpPr/>
              <p:nvPr/>
            </p:nvGrpSpPr>
            <p:grpSpPr>
              <a:xfrm>
                <a:off x="4661275" y="3815007"/>
                <a:ext cx="36824" cy="31523"/>
                <a:chOff x="4661275" y="3815007"/>
                <a:chExt cx="36824" cy="31523"/>
              </a:xfrm>
            </p:grpSpPr>
            <p:sp>
              <p:nvSpPr>
                <p:cNvPr id="1369" name="Google Shape;1369;p44"/>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44"/>
              <p:cNvGrpSpPr/>
              <p:nvPr/>
            </p:nvGrpSpPr>
            <p:grpSpPr>
              <a:xfrm>
                <a:off x="4558998" y="3851037"/>
                <a:ext cx="33591" cy="28699"/>
                <a:chOff x="4558998" y="3851037"/>
                <a:chExt cx="33591" cy="28699"/>
              </a:xfrm>
            </p:grpSpPr>
            <p:sp>
              <p:nvSpPr>
                <p:cNvPr id="1372" name="Google Shape;1372;p44"/>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44"/>
              <p:cNvGrpSpPr/>
              <p:nvPr/>
            </p:nvGrpSpPr>
            <p:grpSpPr>
              <a:xfrm>
                <a:off x="4696762" y="3638587"/>
                <a:ext cx="33591" cy="28794"/>
                <a:chOff x="4696762" y="3638587"/>
                <a:chExt cx="33591" cy="28794"/>
              </a:xfrm>
            </p:grpSpPr>
            <p:sp>
              <p:nvSpPr>
                <p:cNvPr id="1375" name="Google Shape;1375;p44"/>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44"/>
              <p:cNvGrpSpPr/>
              <p:nvPr/>
            </p:nvGrpSpPr>
            <p:grpSpPr>
              <a:xfrm>
                <a:off x="4929479" y="3939140"/>
                <a:ext cx="33497" cy="28692"/>
                <a:chOff x="4929479" y="3939140"/>
                <a:chExt cx="33497" cy="28692"/>
              </a:xfrm>
            </p:grpSpPr>
            <p:sp>
              <p:nvSpPr>
                <p:cNvPr id="1378" name="Google Shape;1378;p44"/>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44"/>
              <p:cNvGrpSpPr/>
              <p:nvPr/>
            </p:nvGrpSpPr>
            <p:grpSpPr>
              <a:xfrm>
                <a:off x="4907119" y="3986039"/>
                <a:ext cx="33497" cy="28699"/>
                <a:chOff x="4907119" y="3986039"/>
                <a:chExt cx="33497" cy="28699"/>
              </a:xfrm>
            </p:grpSpPr>
            <p:sp>
              <p:nvSpPr>
                <p:cNvPr id="1381" name="Google Shape;1381;p44"/>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44"/>
              <p:cNvGrpSpPr/>
              <p:nvPr/>
            </p:nvGrpSpPr>
            <p:grpSpPr>
              <a:xfrm>
                <a:off x="4911783" y="4048102"/>
                <a:ext cx="33591" cy="28762"/>
                <a:chOff x="4911783" y="4048102"/>
                <a:chExt cx="33591" cy="28762"/>
              </a:xfrm>
            </p:grpSpPr>
            <p:sp>
              <p:nvSpPr>
                <p:cNvPr id="1384" name="Google Shape;1384;p44"/>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 name="Google Shape;1386;p44"/>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 name="Google Shape;1388;p44"/>
              <p:cNvGrpSpPr/>
              <p:nvPr/>
            </p:nvGrpSpPr>
            <p:grpSpPr>
              <a:xfrm>
                <a:off x="4762623" y="3837847"/>
                <a:ext cx="42416" cy="36273"/>
                <a:chOff x="4762623" y="3837847"/>
                <a:chExt cx="42416" cy="36273"/>
              </a:xfrm>
            </p:grpSpPr>
            <p:sp>
              <p:nvSpPr>
                <p:cNvPr id="1389" name="Google Shape;1389;p44"/>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44"/>
              <p:cNvGrpSpPr/>
              <p:nvPr/>
            </p:nvGrpSpPr>
            <p:grpSpPr>
              <a:xfrm>
                <a:off x="4746044" y="4104966"/>
                <a:ext cx="33497" cy="28699"/>
                <a:chOff x="4746044" y="4104966"/>
                <a:chExt cx="33497" cy="28699"/>
              </a:xfrm>
            </p:grpSpPr>
            <p:sp>
              <p:nvSpPr>
                <p:cNvPr id="1392" name="Google Shape;1392;p44"/>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 name="Google Shape;1394;p44"/>
              <p:cNvGrpSpPr/>
              <p:nvPr/>
            </p:nvGrpSpPr>
            <p:grpSpPr>
              <a:xfrm>
                <a:off x="4859646" y="4162554"/>
                <a:ext cx="33591" cy="28762"/>
                <a:chOff x="4859646" y="4162554"/>
                <a:chExt cx="33591" cy="28762"/>
              </a:xfrm>
            </p:grpSpPr>
            <p:sp>
              <p:nvSpPr>
                <p:cNvPr id="1395" name="Google Shape;1395;p44"/>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4"/>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7" name="Google Shape;1397;p44"/>
            <p:cNvGrpSpPr/>
            <p:nvPr/>
          </p:nvGrpSpPr>
          <p:grpSpPr>
            <a:xfrm>
              <a:off x="3597785" y="3274438"/>
              <a:ext cx="855610" cy="1122100"/>
              <a:chOff x="3597785" y="3274438"/>
              <a:chExt cx="855610" cy="1122100"/>
            </a:xfrm>
          </p:grpSpPr>
          <p:grpSp>
            <p:nvGrpSpPr>
              <p:cNvPr id="1398" name="Google Shape;1398;p44"/>
              <p:cNvGrpSpPr/>
              <p:nvPr/>
            </p:nvGrpSpPr>
            <p:grpSpPr>
              <a:xfrm>
                <a:off x="3617857" y="3284717"/>
                <a:ext cx="826785" cy="1099165"/>
                <a:chOff x="3617857" y="3284717"/>
                <a:chExt cx="826785" cy="1099165"/>
              </a:xfrm>
            </p:grpSpPr>
            <p:sp>
              <p:nvSpPr>
                <p:cNvPr id="1399" name="Google Shape;1399;p44"/>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4"/>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4"/>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4"/>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4"/>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4"/>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4"/>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4"/>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4"/>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4"/>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4"/>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4"/>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4"/>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4"/>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4"/>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4"/>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4"/>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4"/>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4"/>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4"/>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4"/>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4"/>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4"/>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4"/>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4"/>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4"/>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4"/>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4"/>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4"/>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4"/>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4"/>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4"/>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4"/>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4"/>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4"/>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4"/>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4"/>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44"/>
              <p:cNvGrpSpPr/>
              <p:nvPr/>
            </p:nvGrpSpPr>
            <p:grpSpPr>
              <a:xfrm>
                <a:off x="4180904" y="4251758"/>
                <a:ext cx="37783" cy="32420"/>
                <a:chOff x="4180904" y="4251758"/>
                <a:chExt cx="37783" cy="32420"/>
              </a:xfrm>
            </p:grpSpPr>
            <p:sp>
              <p:nvSpPr>
                <p:cNvPr id="1456" name="Google Shape;1456;p44"/>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4"/>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44"/>
              <p:cNvGrpSpPr/>
              <p:nvPr/>
            </p:nvGrpSpPr>
            <p:grpSpPr>
              <a:xfrm>
                <a:off x="4201644" y="4081324"/>
                <a:ext cx="37783" cy="32364"/>
                <a:chOff x="4201644" y="4081324"/>
                <a:chExt cx="37783" cy="32364"/>
              </a:xfrm>
            </p:grpSpPr>
            <p:sp>
              <p:nvSpPr>
                <p:cNvPr id="1459" name="Google Shape;1459;p44"/>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4"/>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44"/>
              <p:cNvGrpSpPr/>
              <p:nvPr/>
            </p:nvGrpSpPr>
            <p:grpSpPr>
              <a:xfrm>
                <a:off x="4284416" y="3887428"/>
                <a:ext cx="37783" cy="32451"/>
                <a:chOff x="4284416" y="3887428"/>
                <a:chExt cx="37783" cy="32451"/>
              </a:xfrm>
            </p:grpSpPr>
            <p:sp>
              <p:nvSpPr>
                <p:cNvPr id="1462" name="Google Shape;1462;p44"/>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4"/>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44"/>
              <p:cNvGrpSpPr/>
              <p:nvPr/>
            </p:nvGrpSpPr>
            <p:grpSpPr>
              <a:xfrm>
                <a:off x="4223721" y="3860404"/>
                <a:ext cx="37870" cy="32364"/>
                <a:chOff x="4223721" y="3860404"/>
                <a:chExt cx="37870" cy="32364"/>
              </a:xfrm>
            </p:grpSpPr>
            <p:sp>
              <p:nvSpPr>
                <p:cNvPr id="1465" name="Google Shape;1465;p44"/>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4"/>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4"/>
              <p:cNvGrpSpPr/>
              <p:nvPr/>
            </p:nvGrpSpPr>
            <p:grpSpPr>
              <a:xfrm>
                <a:off x="4104889" y="3699242"/>
                <a:ext cx="37776" cy="32357"/>
                <a:chOff x="4104889" y="3699242"/>
                <a:chExt cx="37776" cy="32357"/>
              </a:xfrm>
            </p:grpSpPr>
            <p:sp>
              <p:nvSpPr>
                <p:cNvPr id="1468" name="Google Shape;1468;p44"/>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4"/>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44"/>
              <p:cNvGrpSpPr/>
              <p:nvPr/>
            </p:nvGrpSpPr>
            <p:grpSpPr>
              <a:xfrm>
                <a:off x="4143608" y="3475121"/>
                <a:ext cx="37878" cy="32420"/>
                <a:chOff x="4143608" y="3475121"/>
                <a:chExt cx="37878" cy="32420"/>
              </a:xfrm>
            </p:grpSpPr>
            <p:sp>
              <p:nvSpPr>
                <p:cNvPr id="1471" name="Google Shape;1471;p44"/>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4"/>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44"/>
              <p:cNvGrpSpPr/>
              <p:nvPr/>
            </p:nvGrpSpPr>
            <p:grpSpPr>
              <a:xfrm>
                <a:off x="4217248" y="3570893"/>
                <a:ext cx="37776" cy="32364"/>
                <a:chOff x="4217248" y="3570893"/>
                <a:chExt cx="37776" cy="32364"/>
              </a:xfrm>
            </p:grpSpPr>
            <p:sp>
              <p:nvSpPr>
                <p:cNvPr id="1474" name="Google Shape;1474;p44"/>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4"/>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44"/>
              <p:cNvGrpSpPr/>
              <p:nvPr/>
            </p:nvGrpSpPr>
            <p:grpSpPr>
              <a:xfrm>
                <a:off x="4255307" y="3431612"/>
                <a:ext cx="37776" cy="32451"/>
                <a:chOff x="4255307" y="3431612"/>
                <a:chExt cx="37776" cy="32451"/>
              </a:xfrm>
            </p:grpSpPr>
            <p:sp>
              <p:nvSpPr>
                <p:cNvPr id="1477" name="Google Shape;1477;p44"/>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4"/>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 name="Google Shape;1479;p44"/>
              <p:cNvGrpSpPr/>
              <p:nvPr/>
            </p:nvGrpSpPr>
            <p:grpSpPr>
              <a:xfrm>
                <a:off x="3853052" y="3577398"/>
                <a:ext cx="37776" cy="32420"/>
                <a:chOff x="3853052" y="3577398"/>
                <a:chExt cx="37776" cy="32420"/>
              </a:xfrm>
            </p:grpSpPr>
            <p:sp>
              <p:nvSpPr>
                <p:cNvPr id="1480" name="Google Shape;1480;p44"/>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4"/>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44"/>
              <p:cNvGrpSpPr/>
              <p:nvPr/>
            </p:nvGrpSpPr>
            <p:grpSpPr>
              <a:xfrm>
                <a:off x="4039908" y="3412107"/>
                <a:ext cx="37776" cy="32357"/>
                <a:chOff x="4039908" y="3412107"/>
                <a:chExt cx="37776" cy="32357"/>
              </a:xfrm>
            </p:grpSpPr>
            <p:sp>
              <p:nvSpPr>
                <p:cNvPr id="1483" name="Google Shape;1483;p44"/>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4"/>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 name="Google Shape;1485;p44"/>
              <p:cNvGrpSpPr/>
              <p:nvPr/>
            </p:nvGrpSpPr>
            <p:grpSpPr>
              <a:xfrm>
                <a:off x="4017360" y="3342061"/>
                <a:ext cx="37870" cy="32380"/>
                <a:chOff x="4017360" y="3342061"/>
                <a:chExt cx="37870" cy="32380"/>
              </a:xfrm>
            </p:grpSpPr>
            <p:sp>
              <p:nvSpPr>
                <p:cNvPr id="1486" name="Google Shape;1486;p44"/>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4"/>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 name="Google Shape;1488;p44"/>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4"/>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 name="Google Shape;1490;p44"/>
              <p:cNvGrpSpPr/>
              <p:nvPr/>
            </p:nvGrpSpPr>
            <p:grpSpPr>
              <a:xfrm>
                <a:off x="3750870" y="3418650"/>
                <a:ext cx="37776" cy="32380"/>
                <a:chOff x="3750870" y="3418650"/>
                <a:chExt cx="37776" cy="32380"/>
              </a:xfrm>
            </p:grpSpPr>
            <p:sp>
              <p:nvSpPr>
                <p:cNvPr id="1491" name="Google Shape;1491;p44"/>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4"/>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44"/>
              <p:cNvGrpSpPr/>
              <p:nvPr/>
            </p:nvGrpSpPr>
            <p:grpSpPr>
              <a:xfrm>
                <a:off x="3632509" y="3274438"/>
                <a:ext cx="37783" cy="32357"/>
                <a:chOff x="3632509" y="3274438"/>
                <a:chExt cx="37783" cy="32357"/>
              </a:xfrm>
            </p:grpSpPr>
            <p:sp>
              <p:nvSpPr>
                <p:cNvPr id="1494" name="Google Shape;1494;p44"/>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4"/>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44"/>
              <p:cNvGrpSpPr/>
              <p:nvPr/>
            </p:nvGrpSpPr>
            <p:grpSpPr>
              <a:xfrm>
                <a:off x="3906424" y="3297561"/>
                <a:ext cx="37776" cy="32451"/>
                <a:chOff x="3906424" y="3297561"/>
                <a:chExt cx="37776" cy="32451"/>
              </a:xfrm>
            </p:grpSpPr>
            <p:sp>
              <p:nvSpPr>
                <p:cNvPr id="1497" name="Google Shape;1497;p44"/>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4"/>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 name="Google Shape;1499;p44"/>
              <p:cNvGrpSpPr/>
              <p:nvPr/>
            </p:nvGrpSpPr>
            <p:grpSpPr>
              <a:xfrm>
                <a:off x="3866084" y="3412107"/>
                <a:ext cx="37776" cy="32357"/>
                <a:chOff x="3866084" y="3412107"/>
                <a:chExt cx="37776" cy="32357"/>
              </a:xfrm>
            </p:grpSpPr>
            <p:sp>
              <p:nvSpPr>
                <p:cNvPr id="1500" name="Google Shape;1500;p44"/>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4"/>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44"/>
              <p:cNvGrpSpPr/>
              <p:nvPr/>
            </p:nvGrpSpPr>
            <p:grpSpPr>
              <a:xfrm>
                <a:off x="4023919" y="3766409"/>
                <a:ext cx="37783" cy="32357"/>
                <a:chOff x="4023919" y="3766409"/>
                <a:chExt cx="37783" cy="32357"/>
              </a:xfrm>
            </p:grpSpPr>
            <p:sp>
              <p:nvSpPr>
                <p:cNvPr id="1503" name="Google Shape;1503;p44"/>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4"/>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44"/>
              <p:cNvGrpSpPr/>
              <p:nvPr/>
            </p:nvGrpSpPr>
            <p:grpSpPr>
              <a:xfrm>
                <a:off x="3973882" y="3779449"/>
                <a:ext cx="37776" cy="32357"/>
                <a:chOff x="3973882" y="3779449"/>
                <a:chExt cx="37776" cy="32357"/>
              </a:xfrm>
            </p:grpSpPr>
            <p:sp>
              <p:nvSpPr>
                <p:cNvPr id="1506" name="Google Shape;1506;p44"/>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4"/>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44"/>
              <p:cNvGrpSpPr/>
              <p:nvPr/>
            </p:nvGrpSpPr>
            <p:grpSpPr>
              <a:xfrm>
                <a:off x="4073398" y="3838028"/>
                <a:ext cx="37776" cy="32380"/>
                <a:chOff x="4073398" y="3838028"/>
                <a:chExt cx="37776" cy="32380"/>
              </a:xfrm>
            </p:grpSpPr>
            <p:sp>
              <p:nvSpPr>
                <p:cNvPr id="1509" name="Google Shape;1509;p44"/>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4"/>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 name="Google Shape;1511;p44"/>
              <p:cNvGrpSpPr/>
              <p:nvPr/>
            </p:nvGrpSpPr>
            <p:grpSpPr>
              <a:xfrm>
                <a:off x="4342672" y="4144496"/>
                <a:ext cx="37752" cy="32364"/>
                <a:chOff x="4342672" y="4144496"/>
                <a:chExt cx="37752" cy="32364"/>
              </a:xfrm>
            </p:grpSpPr>
            <p:sp>
              <p:nvSpPr>
                <p:cNvPr id="1512" name="Google Shape;1512;p44"/>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4"/>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 name="Google Shape;1514;p44"/>
              <p:cNvGrpSpPr/>
              <p:nvPr/>
            </p:nvGrpSpPr>
            <p:grpSpPr>
              <a:xfrm>
                <a:off x="4406386" y="4056872"/>
                <a:ext cx="37783" cy="32364"/>
                <a:chOff x="4406386" y="4056872"/>
                <a:chExt cx="37783" cy="32364"/>
              </a:xfrm>
            </p:grpSpPr>
            <p:sp>
              <p:nvSpPr>
                <p:cNvPr id="1515" name="Google Shape;1515;p44"/>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4"/>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44"/>
              <p:cNvGrpSpPr/>
              <p:nvPr/>
            </p:nvGrpSpPr>
            <p:grpSpPr>
              <a:xfrm>
                <a:off x="4284416" y="4245254"/>
                <a:ext cx="37783" cy="32357"/>
                <a:chOff x="4284416" y="4245254"/>
                <a:chExt cx="37783" cy="32357"/>
              </a:xfrm>
            </p:grpSpPr>
            <p:sp>
              <p:nvSpPr>
                <p:cNvPr id="1518" name="Google Shape;1518;p44"/>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4"/>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44"/>
              <p:cNvGrpSpPr/>
              <p:nvPr/>
            </p:nvGrpSpPr>
            <p:grpSpPr>
              <a:xfrm>
                <a:off x="4219057" y="4331258"/>
                <a:ext cx="37776" cy="32364"/>
                <a:chOff x="4219057" y="4331258"/>
                <a:chExt cx="37776" cy="32364"/>
              </a:xfrm>
            </p:grpSpPr>
            <p:sp>
              <p:nvSpPr>
                <p:cNvPr id="1521" name="Google Shape;1521;p44"/>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4"/>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44"/>
              <p:cNvGrpSpPr/>
              <p:nvPr/>
            </p:nvGrpSpPr>
            <p:grpSpPr>
              <a:xfrm>
                <a:off x="4204122" y="4141688"/>
                <a:ext cx="33497" cy="28699"/>
                <a:chOff x="4204122" y="4141688"/>
                <a:chExt cx="33497" cy="28699"/>
              </a:xfrm>
            </p:grpSpPr>
            <p:sp>
              <p:nvSpPr>
                <p:cNvPr id="1524" name="Google Shape;1524;p44"/>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4"/>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44"/>
              <p:cNvGrpSpPr/>
              <p:nvPr/>
            </p:nvGrpSpPr>
            <p:grpSpPr>
              <a:xfrm>
                <a:off x="4301546" y="4003869"/>
                <a:ext cx="38916" cy="33324"/>
                <a:chOff x="4301546" y="4003869"/>
                <a:chExt cx="38916" cy="33324"/>
              </a:xfrm>
            </p:grpSpPr>
            <p:sp>
              <p:nvSpPr>
                <p:cNvPr id="1527" name="Google Shape;1527;p44"/>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4"/>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44"/>
              <p:cNvGrpSpPr/>
              <p:nvPr/>
            </p:nvGrpSpPr>
            <p:grpSpPr>
              <a:xfrm>
                <a:off x="4210681" y="3924669"/>
                <a:ext cx="36549" cy="31366"/>
                <a:chOff x="4210681" y="3924669"/>
                <a:chExt cx="36549" cy="31366"/>
              </a:xfrm>
            </p:grpSpPr>
            <p:sp>
              <p:nvSpPr>
                <p:cNvPr id="1530" name="Google Shape;1530;p44"/>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4"/>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44"/>
              <p:cNvGrpSpPr/>
              <p:nvPr/>
            </p:nvGrpSpPr>
            <p:grpSpPr>
              <a:xfrm>
                <a:off x="3987771" y="3628874"/>
                <a:ext cx="31499" cy="26993"/>
                <a:chOff x="3987771" y="3628874"/>
                <a:chExt cx="31499" cy="26993"/>
              </a:xfrm>
            </p:grpSpPr>
            <p:sp>
              <p:nvSpPr>
                <p:cNvPr id="1533" name="Google Shape;1533;p44"/>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4"/>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44"/>
              <p:cNvGrpSpPr/>
              <p:nvPr/>
            </p:nvGrpSpPr>
            <p:grpSpPr>
              <a:xfrm>
                <a:off x="4087382" y="3775674"/>
                <a:ext cx="31405" cy="26898"/>
                <a:chOff x="4087382" y="3775674"/>
                <a:chExt cx="31405" cy="26898"/>
              </a:xfrm>
            </p:grpSpPr>
            <p:sp>
              <p:nvSpPr>
                <p:cNvPr id="1536" name="Google Shape;1536;p44"/>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4"/>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44"/>
              <p:cNvGrpSpPr/>
              <p:nvPr/>
            </p:nvGrpSpPr>
            <p:grpSpPr>
              <a:xfrm>
                <a:off x="4118873" y="3856637"/>
                <a:ext cx="31405" cy="26906"/>
                <a:chOff x="4118873" y="3856637"/>
                <a:chExt cx="31405" cy="26906"/>
              </a:xfrm>
            </p:grpSpPr>
            <p:sp>
              <p:nvSpPr>
                <p:cNvPr id="1539" name="Google Shape;1539;p44"/>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4"/>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44"/>
              <p:cNvGrpSpPr/>
              <p:nvPr/>
            </p:nvGrpSpPr>
            <p:grpSpPr>
              <a:xfrm>
                <a:off x="4168541" y="3639523"/>
                <a:ext cx="31499" cy="26906"/>
                <a:chOff x="4168541" y="3639523"/>
                <a:chExt cx="31499" cy="26906"/>
              </a:xfrm>
            </p:grpSpPr>
            <p:sp>
              <p:nvSpPr>
                <p:cNvPr id="1542" name="Google Shape;1542;p44"/>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4"/>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 name="Google Shape;1544;p44"/>
              <p:cNvGrpSpPr/>
              <p:nvPr/>
            </p:nvGrpSpPr>
            <p:grpSpPr>
              <a:xfrm>
                <a:off x="3965789" y="3393545"/>
                <a:ext cx="31405" cy="26945"/>
                <a:chOff x="3965789" y="3393545"/>
                <a:chExt cx="31405" cy="26945"/>
              </a:xfrm>
            </p:grpSpPr>
            <p:sp>
              <p:nvSpPr>
                <p:cNvPr id="1545" name="Google Shape;1545;p44"/>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4"/>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44"/>
              <p:cNvGrpSpPr/>
              <p:nvPr/>
            </p:nvGrpSpPr>
            <p:grpSpPr>
              <a:xfrm>
                <a:off x="3925166" y="3491008"/>
                <a:ext cx="31405" cy="27001"/>
                <a:chOff x="3925166" y="3491008"/>
                <a:chExt cx="31405" cy="27001"/>
              </a:xfrm>
            </p:grpSpPr>
            <p:sp>
              <p:nvSpPr>
                <p:cNvPr id="1548" name="Google Shape;1548;p44"/>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4"/>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44"/>
              <p:cNvGrpSpPr/>
              <p:nvPr/>
            </p:nvGrpSpPr>
            <p:grpSpPr>
              <a:xfrm>
                <a:off x="3682845" y="3340976"/>
                <a:ext cx="31397" cy="26898"/>
                <a:chOff x="3682845" y="3340976"/>
                <a:chExt cx="31397" cy="26898"/>
              </a:xfrm>
            </p:grpSpPr>
            <p:sp>
              <p:nvSpPr>
                <p:cNvPr id="1551" name="Google Shape;1551;p44"/>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4"/>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44"/>
              <p:cNvGrpSpPr/>
              <p:nvPr/>
            </p:nvGrpSpPr>
            <p:grpSpPr>
              <a:xfrm>
                <a:off x="3795393" y="3353725"/>
                <a:ext cx="31499" cy="26993"/>
                <a:chOff x="3795393" y="3353725"/>
                <a:chExt cx="31499" cy="26993"/>
              </a:xfrm>
            </p:grpSpPr>
            <p:sp>
              <p:nvSpPr>
                <p:cNvPr id="1554" name="Google Shape;1554;p44"/>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4"/>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44"/>
              <p:cNvGrpSpPr/>
              <p:nvPr/>
            </p:nvGrpSpPr>
            <p:grpSpPr>
              <a:xfrm>
                <a:off x="4176909" y="4363221"/>
                <a:ext cx="38924" cy="33316"/>
                <a:chOff x="4176909" y="4363221"/>
                <a:chExt cx="38924" cy="33316"/>
              </a:xfrm>
            </p:grpSpPr>
            <p:sp>
              <p:nvSpPr>
                <p:cNvPr id="1557" name="Google Shape;1557;p44"/>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4"/>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 name="Google Shape;1559;p44"/>
              <p:cNvGrpSpPr/>
              <p:nvPr/>
            </p:nvGrpSpPr>
            <p:grpSpPr>
              <a:xfrm>
                <a:off x="4226191" y="4007660"/>
                <a:ext cx="33560" cy="28770"/>
                <a:chOff x="4226191" y="4007660"/>
                <a:chExt cx="33560" cy="28770"/>
              </a:xfrm>
            </p:grpSpPr>
            <p:sp>
              <p:nvSpPr>
                <p:cNvPr id="1560" name="Google Shape;1560;p44"/>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4"/>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44"/>
              <p:cNvGrpSpPr/>
              <p:nvPr/>
            </p:nvGrpSpPr>
            <p:grpSpPr>
              <a:xfrm>
                <a:off x="3597785" y="3377045"/>
                <a:ext cx="33591" cy="28699"/>
                <a:chOff x="3597785" y="3377045"/>
                <a:chExt cx="33591" cy="28699"/>
              </a:xfrm>
            </p:grpSpPr>
            <p:sp>
              <p:nvSpPr>
                <p:cNvPr id="1563" name="Google Shape;1563;p44"/>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4"/>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 name="Google Shape;1565;p44"/>
              <p:cNvGrpSpPr/>
              <p:nvPr/>
            </p:nvGrpSpPr>
            <p:grpSpPr>
              <a:xfrm>
                <a:off x="3887870" y="3669796"/>
                <a:ext cx="33591" cy="28692"/>
                <a:chOff x="3887870" y="3669796"/>
                <a:chExt cx="33591" cy="28692"/>
              </a:xfrm>
            </p:grpSpPr>
            <p:sp>
              <p:nvSpPr>
                <p:cNvPr id="1566" name="Google Shape;1566;p44"/>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4"/>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44"/>
              <p:cNvGrpSpPr/>
              <p:nvPr/>
            </p:nvGrpSpPr>
            <p:grpSpPr>
              <a:xfrm>
                <a:off x="3818320" y="3481625"/>
                <a:ext cx="33497" cy="28770"/>
                <a:chOff x="3818320" y="3481625"/>
                <a:chExt cx="33497" cy="28770"/>
              </a:xfrm>
            </p:grpSpPr>
            <p:sp>
              <p:nvSpPr>
                <p:cNvPr id="1569" name="Google Shape;1569;p44"/>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4"/>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44"/>
              <p:cNvGrpSpPr/>
              <p:nvPr/>
            </p:nvGrpSpPr>
            <p:grpSpPr>
              <a:xfrm>
                <a:off x="4278139" y="4120948"/>
                <a:ext cx="37492" cy="32129"/>
                <a:chOff x="4278139" y="4120948"/>
                <a:chExt cx="37492" cy="32129"/>
              </a:xfrm>
            </p:grpSpPr>
            <p:sp>
              <p:nvSpPr>
                <p:cNvPr id="1572" name="Google Shape;1572;p44"/>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4"/>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44"/>
              <p:cNvGrpSpPr/>
              <p:nvPr/>
            </p:nvGrpSpPr>
            <p:grpSpPr>
              <a:xfrm>
                <a:off x="4419898" y="3977388"/>
                <a:ext cx="33497" cy="28692"/>
                <a:chOff x="4419898" y="3977388"/>
                <a:chExt cx="33497" cy="28692"/>
              </a:xfrm>
            </p:grpSpPr>
            <p:sp>
              <p:nvSpPr>
                <p:cNvPr id="1575" name="Google Shape;1575;p44"/>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4"/>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44"/>
              <p:cNvGrpSpPr/>
              <p:nvPr/>
            </p:nvGrpSpPr>
            <p:grpSpPr>
              <a:xfrm>
                <a:off x="4158930" y="4034684"/>
                <a:ext cx="33497" cy="28762"/>
                <a:chOff x="4158930" y="4034684"/>
                <a:chExt cx="33497" cy="28762"/>
              </a:xfrm>
            </p:grpSpPr>
            <p:sp>
              <p:nvSpPr>
                <p:cNvPr id="1578" name="Google Shape;1578;p44"/>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4"/>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44"/>
              <p:cNvGrpSpPr/>
              <p:nvPr/>
            </p:nvGrpSpPr>
            <p:grpSpPr>
              <a:xfrm>
                <a:off x="4134949" y="3957049"/>
                <a:ext cx="33497" cy="28770"/>
                <a:chOff x="4134949" y="3957049"/>
                <a:chExt cx="33497" cy="28770"/>
              </a:xfrm>
            </p:grpSpPr>
            <p:sp>
              <p:nvSpPr>
                <p:cNvPr id="1581" name="Google Shape;1581;p44"/>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4"/>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44"/>
              <p:cNvGrpSpPr/>
              <p:nvPr/>
            </p:nvGrpSpPr>
            <p:grpSpPr>
              <a:xfrm>
                <a:off x="4193653" y="4184403"/>
                <a:ext cx="43580" cy="37264"/>
                <a:chOff x="4193653" y="4184403"/>
                <a:chExt cx="43580" cy="37264"/>
              </a:xfrm>
            </p:grpSpPr>
            <p:sp>
              <p:nvSpPr>
                <p:cNvPr id="1584" name="Google Shape;1584;p44"/>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4"/>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44"/>
              <p:cNvGrpSpPr/>
              <p:nvPr/>
            </p:nvGrpSpPr>
            <p:grpSpPr>
              <a:xfrm>
                <a:off x="4343600" y="3943844"/>
                <a:ext cx="43580" cy="37312"/>
                <a:chOff x="4343600" y="3943844"/>
                <a:chExt cx="43580" cy="37312"/>
              </a:xfrm>
            </p:grpSpPr>
            <p:sp>
              <p:nvSpPr>
                <p:cNvPr id="1587" name="Google Shape;1587;p44"/>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4"/>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44"/>
              <p:cNvGrpSpPr/>
              <p:nvPr/>
            </p:nvGrpSpPr>
            <p:grpSpPr>
              <a:xfrm>
                <a:off x="4172339" y="3381693"/>
                <a:ext cx="31499" cy="27001"/>
                <a:chOff x="4172339" y="3381693"/>
                <a:chExt cx="31499" cy="27001"/>
              </a:xfrm>
            </p:grpSpPr>
            <p:sp>
              <p:nvSpPr>
                <p:cNvPr id="1590" name="Google Shape;1590;p44"/>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4"/>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5" name="Shape 1595"/>
        <p:cNvGrpSpPr/>
        <p:nvPr/>
      </p:nvGrpSpPr>
      <p:grpSpPr>
        <a:xfrm>
          <a:off x="0" y="0"/>
          <a:ext cx="0" cy="0"/>
          <a:chOff x="0" y="0"/>
          <a:chExt cx="0" cy="0"/>
        </a:xfrm>
      </p:grpSpPr>
      <p:sp>
        <p:nvSpPr>
          <p:cNvPr id="1596" name="Google Shape;1596;p4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597" name="Google Shape;1597;p45"/>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598" name="Google Shape;1598;p45"/>
          <p:cNvGrpSpPr/>
          <p:nvPr/>
        </p:nvGrpSpPr>
        <p:grpSpPr>
          <a:xfrm>
            <a:off x="5156078" y="3085736"/>
            <a:ext cx="474294" cy="551291"/>
            <a:chOff x="4727025" y="1332775"/>
            <a:chExt cx="59900" cy="69625"/>
          </a:xfrm>
        </p:grpSpPr>
        <p:sp>
          <p:nvSpPr>
            <p:cNvPr id="1599" name="Google Shape;1599;p4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 name="Google Shape;1601;p45"/>
          <p:cNvGrpSpPr/>
          <p:nvPr/>
        </p:nvGrpSpPr>
        <p:grpSpPr>
          <a:xfrm>
            <a:off x="5769734" y="2314340"/>
            <a:ext cx="555653" cy="557031"/>
            <a:chOff x="4820425" y="1329900"/>
            <a:chExt cx="70175" cy="70350"/>
          </a:xfrm>
        </p:grpSpPr>
        <p:sp>
          <p:nvSpPr>
            <p:cNvPr id="1602" name="Google Shape;1602;p4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45"/>
          <p:cNvGrpSpPr/>
          <p:nvPr/>
        </p:nvGrpSpPr>
        <p:grpSpPr>
          <a:xfrm>
            <a:off x="6396103" y="2318845"/>
            <a:ext cx="582574" cy="533871"/>
            <a:chOff x="4903200" y="1331525"/>
            <a:chExt cx="73575" cy="67425"/>
          </a:xfrm>
        </p:grpSpPr>
        <p:sp>
          <p:nvSpPr>
            <p:cNvPr id="1607" name="Google Shape;1607;p4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45"/>
          <p:cNvGrpSpPr/>
          <p:nvPr/>
        </p:nvGrpSpPr>
        <p:grpSpPr>
          <a:xfrm>
            <a:off x="5755581" y="3078709"/>
            <a:ext cx="583960" cy="565345"/>
            <a:chOff x="4815575" y="1416800"/>
            <a:chExt cx="73750" cy="71400"/>
          </a:xfrm>
        </p:grpSpPr>
        <p:sp>
          <p:nvSpPr>
            <p:cNvPr id="1610" name="Google Shape;1610;p4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45"/>
          <p:cNvGrpSpPr/>
          <p:nvPr/>
        </p:nvGrpSpPr>
        <p:grpSpPr>
          <a:xfrm>
            <a:off x="6390362" y="3108896"/>
            <a:ext cx="589898" cy="504970"/>
            <a:chOff x="4902475" y="1418875"/>
            <a:chExt cx="74500" cy="63775"/>
          </a:xfrm>
        </p:grpSpPr>
        <p:sp>
          <p:nvSpPr>
            <p:cNvPr id="1614" name="Google Shape;1614;p4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45"/>
          <p:cNvGrpSpPr/>
          <p:nvPr/>
        </p:nvGrpSpPr>
        <p:grpSpPr>
          <a:xfrm>
            <a:off x="5765577" y="3826000"/>
            <a:ext cx="563967" cy="567127"/>
            <a:chOff x="4818100" y="1507675"/>
            <a:chExt cx="71225" cy="71625"/>
          </a:xfrm>
        </p:grpSpPr>
        <p:sp>
          <p:nvSpPr>
            <p:cNvPr id="1617" name="Google Shape;1617;p4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 name="Google Shape;1621;p45"/>
          <p:cNvGrpSpPr/>
          <p:nvPr/>
        </p:nvGrpSpPr>
        <p:grpSpPr>
          <a:xfrm>
            <a:off x="5079075" y="3829461"/>
            <a:ext cx="628301" cy="588505"/>
            <a:chOff x="4721450" y="1509475"/>
            <a:chExt cx="79350" cy="74325"/>
          </a:xfrm>
        </p:grpSpPr>
        <p:sp>
          <p:nvSpPr>
            <p:cNvPr id="1622" name="Google Shape;1622;p4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 name="Google Shape;1626;p45"/>
          <p:cNvGrpSpPr/>
          <p:nvPr/>
        </p:nvGrpSpPr>
        <p:grpSpPr>
          <a:xfrm>
            <a:off x="6424608" y="3814027"/>
            <a:ext cx="557038" cy="562772"/>
            <a:chOff x="4906800" y="1507500"/>
            <a:chExt cx="70350" cy="71075"/>
          </a:xfrm>
        </p:grpSpPr>
        <p:sp>
          <p:nvSpPr>
            <p:cNvPr id="1627" name="Google Shape;1627;p4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45"/>
          <p:cNvGrpSpPr/>
          <p:nvPr/>
        </p:nvGrpSpPr>
        <p:grpSpPr>
          <a:xfrm>
            <a:off x="4462216" y="2340963"/>
            <a:ext cx="517934" cy="517934"/>
            <a:chOff x="3736598" y="2170606"/>
            <a:chExt cx="404889" cy="404889"/>
          </a:xfrm>
        </p:grpSpPr>
        <p:sp>
          <p:nvSpPr>
            <p:cNvPr id="1633" name="Google Shape;1633;p4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45"/>
          <p:cNvGrpSpPr/>
          <p:nvPr/>
        </p:nvGrpSpPr>
        <p:grpSpPr>
          <a:xfrm>
            <a:off x="3729277" y="2341061"/>
            <a:ext cx="586986" cy="517740"/>
            <a:chOff x="3161917" y="2170682"/>
            <a:chExt cx="458870" cy="404737"/>
          </a:xfrm>
        </p:grpSpPr>
        <p:sp>
          <p:nvSpPr>
            <p:cNvPr id="1638" name="Google Shape;1638;p4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 name="Google Shape;1641;p45"/>
          <p:cNvGrpSpPr/>
          <p:nvPr/>
        </p:nvGrpSpPr>
        <p:grpSpPr>
          <a:xfrm>
            <a:off x="3752299" y="3102400"/>
            <a:ext cx="540943" cy="517963"/>
            <a:chOff x="3179914" y="2889488"/>
            <a:chExt cx="422876" cy="404911"/>
          </a:xfrm>
        </p:grpSpPr>
        <p:sp>
          <p:nvSpPr>
            <p:cNvPr id="1642" name="Google Shape;1642;p4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 name="Google Shape;1648;p45"/>
          <p:cNvGrpSpPr/>
          <p:nvPr/>
        </p:nvGrpSpPr>
        <p:grpSpPr>
          <a:xfrm>
            <a:off x="4453093" y="3102358"/>
            <a:ext cx="536180" cy="518047"/>
            <a:chOff x="3729467" y="2889422"/>
            <a:chExt cx="419153" cy="404977"/>
          </a:xfrm>
        </p:grpSpPr>
        <p:sp>
          <p:nvSpPr>
            <p:cNvPr id="1649" name="Google Shape;1649;p4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45"/>
          <p:cNvGrpSpPr/>
          <p:nvPr/>
        </p:nvGrpSpPr>
        <p:grpSpPr>
          <a:xfrm>
            <a:off x="1990126" y="3445787"/>
            <a:ext cx="965351" cy="134611"/>
            <a:chOff x="4411970" y="2962952"/>
            <a:chExt cx="706544" cy="104212"/>
          </a:xfrm>
        </p:grpSpPr>
        <p:sp>
          <p:nvSpPr>
            <p:cNvPr id="1657" name="Google Shape;1657;p4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45"/>
          <p:cNvGrpSpPr/>
          <p:nvPr/>
        </p:nvGrpSpPr>
        <p:grpSpPr>
          <a:xfrm>
            <a:off x="1990126" y="3041077"/>
            <a:ext cx="960158" cy="289172"/>
            <a:chOff x="4411970" y="2726085"/>
            <a:chExt cx="643107" cy="193659"/>
          </a:xfrm>
        </p:grpSpPr>
        <p:sp>
          <p:nvSpPr>
            <p:cNvPr id="1662" name="Google Shape;1662;p4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 name="Google Shape;1665;p45"/>
          <p:cNvGrpSpPr/>
          <p:nvPr/>
        </p:nvGrpSpPr>
        <p:grpSpPr>
          <a:xfrm>
            <a:off x="998624" y="3295400"/>
            <a:ext cx="811503" cy="252584"/>
            <a:chOff x="4411970" y="4340222"/>
            <a:chExt cx="779467" cy="242683"/>
          </a:xfrm>
        </p:grpSpPr>
        <p:sp>
          <p:nvSpPr>
            <p:cNvPr id="1666" name="Google Shape;1666;p4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45"/>
          <p:cNvGrpSpPr/>
          <p:nvPr/>
        </p:nvGrpSpPr>
        <p:grpSpPr>
          <a:xfrm>
            <a:off x="1990126" y="2709308"/>
            <a:ext cx="965160" cy="216230"/>
            <a:chOff x="4411970" y="2468674"/>
            <a:chExt cx="747317" cy="167425"/>
          </a:xfrm>
        </p:grpSpPr>
        <p:sp>
          <p:nvSpPr>
            <p:cNvPr id="1670" name="Google Shape;1670;p4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2" name="Google Shape;1672;p45"/>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3" name="Google Shape;1673;p45"/>
          <p:cNvGrpSpPr/>
          <p:nvPr/>
        </p:nvGrpSpPr>
        <p:grpSpPr>
          <a:xfrm>
            <a:off x="997692" y="2334687"/>
            <a:ext cx="1959041" cy="208784"/>
            <a:chOff x="6336019" y="3733725"/>
            <a:chExt cx="2566206" cy="351310"/>
          </a:xfrm>
        </p:grpSpPr>
        <p:sp>
          <p:nvSpPr>
            <p:cNvPr id="1674" name="Google Shape;1674;p4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45"/>
          <p:cNvGrpSpPr/>
          <p:nvPr/>
        </p:nvGrpSpPr>
        <p:grpSpPr>
          <a:xfrm>
            <a:off x="1990126" y="3950602"/>
            <a:ext cx="946551" cy="153200"/>
            <a:chOff x="4404545" y="3301592"/>
            <a:chExt cx="782403" cy="129272"/>
          </a:xfrm>
        </p:grpSpPr>
        <p:sp>
          <p:nvSpPr>
            <p:cNvPr id="1679" name="Google Shape;1679;p4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45"/>
          <p:cNvGrpSpPr/>
          <p:nvPr/>
        </p:nvGrpSpPr>
        <p:grpSpPr>
          <a:xfrm>
            <a:off x="1990126" y="3695937"/>
            <a:ext cx="962257" cy="139127"/>
            <a:chOff x="4411970" y="3131459"/>
            <a:chExt cx="710520" cy="117397"/>
          </a:xfrm>
        </p:grpSpPr>
        <p:sp>
          <p:nvSpPr>
            <p:cNvPr id="1682" name="Google Shape;1682;p4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684" name="Google Shape;1684;p45"/>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5" name="Google Shape;1685;p45"/>
          <p:cNvGrpSpPr/>
          <p:nvPr/>
        </p:nvGrpSpPr>
        <p:grpSpPr>
          <a:xfrm>
            <a:off x="990271" y="3621603"/>
            <a:ext cx="823838" cy="458988"/>
            <a:chOff x="4411970" y="1801825"/>
            <a:chExt cx="734586" cy="409262"/>
          </a:xfrm>
        </p:grpSpPr>
        <p:sp>
          <p:nvSpPr>
            <p:cNvPr id="1686" name="Google Shape;1686;p4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 name="Google Shape;1688;p45"/>
          <p:cNvGrpSpPr/>
          <p:nvPr/>
        </p:nvGrpSpPr>
        <p:grpSpPr>
          <a:xfrm>
            <a:off x="3095243" y="2339173"/>
            <a:ext cx="521514" cy="521514"/>
            <a:chOff x="5681300" y="2527788"/>
            <a:chExt cx="805800" cy="805800"/>
          </a:xfrm>
        </p:grpSpPr>
        <p:sp>
          <p:nvSpPr>
            <p:cNvPr id="1689" name="Google Shape;1689;p4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45"/>
          <p:cNvGrpSpPr/>
          <p:nvPr/>
        </p:nvGrpSpPr>
        <p:grpSpPr>
          <a:xfrm>
            <a:off x="3089483" y="3094865"/>
            <a:ext cx="533033" cy="533033"/>
            <a:chOff x="4049800" y="640400"/>
            <a:chExt cx="858900" cy="858900"/>
          </a:xfrm>
        </p:grpSpPr>
        <p:sp>
          <p:nvSpPr>
            <p:cNvPr id="1692" name="Google Shape;1692;p4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45"/>
          <p:cNvGrpSpPr/>
          <p:nvPr/>
        </p:nvGrpSpPr>
        <p:grpSpPr>
          <a:xfrm>
            <a:off x="3014966" y="3772543"/>
            <a:ext cx="682068" cy="682068"/>
            <a:chOff x="5080188" y="927900"/>
            <a:chExt cx="961200" cy="961200"/>
          </a:xfrm>
        </p:grpSpPr>
        <p:sp>
          <p:nvSpPr>
            <p:cNvPr id="1695" name="Google Shape;1695;p4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45"/>
          <p:cNvGrpSpPr/>
          <p:nvPr/>
        </p:nvGrpSpPr>
        <p:grpSpPr>
          <a:xfrm>
            <a:off x="4478465" y="3869234"/>
            <a:ext cx="505650" cy="504006"/>
            <a:chOff x="6039282" y="1042577"/>
            <a:chExt cx="734315" cy="731929"/>
          </a:xfrm>
        </p:grpSpPr>
        <p:sp>
          <p:nvSpPr>
            <p:cNvPr id="1704" name="Google Shape;1704;p4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45"/>
          <p:cNvGrpSpPr/>
          <p:nvPr/>
        </p:nvGrpSpPr>
        <p:grpSpPr>
          <a:xfrm>
            <a:off x="5091067" y="2298862"/>
            <a:ext cx="567744" cy="602136"/>
            <a:chOff x="1825800" y="1651625"/>
            <a:chExt cx="539989" cy="571775"/>
          </a:xfrm>
        </p:grpSpPr>
        <p:sp>
          <p:nvSpPr>
            <p:cNvPr id="1726" name="Google Shape;1726;p4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45"/>
          <p:cNvGrpSpPr/>
          <p:nvPr/>
        </p:nvGrpSpPr>
        <p:grpSpPr>
          <a:xfrm>
            <a:off x="3765995" y="3855579"/>
            <a:ext cx="508123" cy="507955"/>
            <a:chOff x="1897577" y="2802432"/>
            <a:chExt cx="492176" cy="492014"/>
          </a:xfrm>
        </p:grpSpPr>
        <p:sp>
          <p:nvSpPr>
            <p:cNvPr id="1731" name="Google Shape;1731;p4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45"/>
          <p:cNvGrpSpPr/>
          <p:nvPr/>
        </p:nvGrpSpPr>
        <p:grpSpPr>
          <a:xfrm>
            <a:off x="997525" y="4169123"/>
            <a:ext cx="809227" cy="200842"/>
            <a:chOff x="2013045" y="4813233"/>
            <a:chExt cx="921986" cy="228854"/>
          </a:xfrm>
        </p:grpSpPr>
        <p:sp>
          <p:nvSpPr>
            <p:cNvPr id="1744" name="Google Shape;1744;p4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45"/>
          <p:cNvGrpSpPr/>
          <p:nvPr/>
        </p:nvGrpSpPr>
        <p:grpSpPr>
          <a:xfrm>
            <a:off x="1005985" y="2656004"/>
            <a:ext cx="792421" cy="269941"/>
            <a:chOff x="1046767" y="4756633"/>
            <a:chExt cx="859646" cy="292841"/>
          </a:xfrm>
        </p:grpSpPr>
        <p:sp>
          <p:nvSpPr>
            <p:cNvPr id="1747" name="Google Shape;1747;p4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0" name="Google Shape;1750;p4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4" name="Google Shape;1754;p45"/>
          <p:cNvGrpSpPr/>
          <p:nvPr/>
        </p:nvGrpSpPr>
        <p:grpSpPr>
          <a:xfrm>
            <a:off x="7141841" y="2550562"/>
            <a:ext cx="166473" cy="141497"/>
            <a:chOff x="4660325" y="1866850"/>
            <a:chExt cx="68350" cy="58100"/>
          </a:xfrm>
        </p:grpSpPr>
        <p:sp>
          <p:nvSpPr>
            <p:cNvPr id="1755" name="Google Shape;1755;p4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45"/>
          <p:cNvGrpSpPr/>
          <p:nvPr/>
        </p:nvGrpSpPr>
        <p:grpSpPr>
          <a:xfrm>
            <a:off x="7451186" y="2576286"/>
            <a:ext cx="162515" cy="90049"/>
            <a:chOff x="4791775" y="1877500"/>
            <a:chExt cx="66725" cy="36975"/>
          </a:xfrm>
        </p:grpSpPr>
        <p:sp>
          <p:nvSpPr>
            <p:cNvPr id="1758" name="Google Shape;1758;p4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45"/>
          <p:cNvGrpSpPr/>
          <p:nvPr/>
        </p:nvGrpSpPr>
        <p:grpSpPr>
          <a:xfrm>
            <a:off x="7772899" y="2576286"/>
            <a:ext cx="144979" cy="90049"/>
            <a:chOff x="4923925" y="1877500"/>
            <a:chExt cx="59525" cy="36975"/>
          </a:xfrm>
        </p:grpSpPr>
        <p:sp>
          <p:nvSpPr>
            <p:cNvPr id="1761" name="Google Shape;1761;p4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45"/>
          <p:cNvGrpSpPr/>
          <p:nvPr/>
        </p:nvGrpSpPr>
        <p:grpSpPr>
          <a:xfrm>
            <a:off x="8067390" y="2558477"/>
            <a:ext cx="141447" cy="125667"/>
            <a:chOff x="5058450" y="1870100"/>
            <a:chExt cx="58075" cy="51600"/>
          </a:xfrm>
        </p:grpSpPr>
        <p:sp>
          <p:nvSpPr>
            <p:cNvPr id="1764" name="Google Shape;1764;p4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 name="Google Shape;1766;p45"/>
          <p:cNvGrpSpPr/>
          <p:nvPr/>
        </p:nvGrpSpPr>
        <p:grpSpPr>
          <a:xfrm>
            <a:off x="7481905" y="2980885"/>
            <a:ext cx="101077" cy="107645"/>
            <a:chOff x="4811425" y="2065025"/>
            <a:chExt cx="41500" cy="44200"/>
          </a:xfrm>
        </p:grpSpPr>
        <p:sp>
          <p:nvSpPr>
            <p:cNvPr id="1767" name="Google Shape;1767;p4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45"/>
          <p:cNvGrpSpPr/>
          <p:nvPr/>
        </p:nvGrpSpPr>
        <p:grpSpPr>
          <a:xfrm>
            <a:off x="7774342" y="2981098"/>
            <a:ext cx="120867" cy="107218"/>
            <a:chOff x="4929875" y="2065025"/>
            <a:chExt cx="49625" cy="44025"/>
          </a:xfrm>
        </p:grpSpPr>
        <p:sp>
          <p:nvSpPr>
            <p:cNvPr id="1770" name="Google Shape;1770;p4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45"/>
          <p:cNvGrpSpPr/>
          <p:nvPr/>
        </p:nvGrpSpPr>
        <p:grpSpPr>
          <a:xfrm>
            <a:off x="8103011" y="2984112"/>
            <a:ext cx="70206" cy="101191"/>
            <a:chOff x="5083925" y="2066350"/>
            <a:chExt cx="28825" cy="41550"/>
          </a:xfrm>
        </p:grpSpPr>
        <p:sp>
          <p:nvSpPr>
            <p:cNvPr id="1773" name="Google Shape;1773;p4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 name="Google Shape;1775;p45"/>
          <p:cNvGrpSpPr/>
          <p:nvPr/>
        </p:nvGrpSpPr>
        <p:grpSpPr>
          <a:xfrm>
            <a:off x="7134565" y="2999759"/>
            <a:ext cx="181026" cy="69896"/>
            <a:chOff x="4659775" y="2072775"/>
            <a:chExt cx="74325" cy="28700"/>
          </a:xfrm>
        </p:grpSpPr>
        <p:sp>
          <p:nvSpPr>
            <p:cNvPr id="1776" name="Google Shape;1776;p4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45"/>
          <p:cNvGrpSpPr/>
          <p:nvPr/>
        </p:nvGrpSpPr>
        <p:grpSpPr>
          <a:xfrm>
            <a:off x="8054421" y="2790324"/>
            <a:ext cx="167387" cy="89197"/>
            <a:chOff x="4662475" y="1976500"/>
            <a:chExt cx="68725" cy="36625"/>
          </a:xfrm>
        </p:grpSpPr>
        <p:sp>
          <p:nvSpPr>
            <p:cNvPr id="1780" name="Google Shape;1780;p4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45"/>
          <p:cNvGrpSpPr/>
          <p:nvPr/>
        </p:nvGrpSpPr>
        <p:grpSpPr>
          <a:xfrm>
            <a:off x="7751326" y="2793764"/>
            <a:ext cx="166899" cy="82317"/>
            <a:chOff x="4920150" y="1977875"/>
            <a:chExt cx="68525" cy="33800"/>
          </a:xfrm>
        </p:grpSpPr>
        <p:sp>
          <p:nvSpPr>
            <p:cNvPr id="1784" name="Google Shape;1784;p4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 name="Google Shape;1787;p45"/>
          <p:cNvGrpSpPr/>
          <p:nvPr/>
        </p:nvGrpSpPr>
        <p:grpSpPr>
          <a:xfrm>
            <a:off x="7162483" y="3197682"/>
            <a:ext cx="125190" cy="127859"/>
            <a:chOff x="4676550" y="2160575"/>
            <a:chExt cx="51400" cy="52500"/>
          </a:xfrm>
        </p:grpSpPr>
        <p:sp>
          <p:nvSpPr>
            <p:cNvPr id="1788" name="Google Shape;1788;p4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 name="Google Shape;1791;p45"/>
          <p:cNvGrpSpPr/>
          <p:nvPr/>
        </p:nvGrpSpPr>
        <p:grpSpPr>
          <a:xfrm>
            <a:off x="7459741" y="3204714"/>
            <a:ext cx="145405" cy="113794"/>
            <a:chOff x="4768325" y="2163475"/>
            <a:chExt cx="59700" cy="46725"/>
          </a:xfrm>
        </p:grpSpPr>
        <p:sp>
          <p:nvSpPr>
            <p:cNvPr id="1792" name="Google Shape;1792;p4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4" name="Google Shape;1794;p4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0" name="Google Shape;1800;p45"/>
          <p:cNvGrpSpPr/>
          <p:nvPr/>
        </p:nvGrpSpPr>
        <p:grpSpPr>
          <a:xfrm>
            <a:off x="7476059" y="3459808"/>
            <a:ext cx="112768" cy="106853"/>
            <a:chOff x="4768575" y="2253950"/>
            <a:chExt cx="46300" cy="43875"/>
          </a:xfrm>
        </p:grpSpPr>
        <p:sp>
          <p:nvSpPr>
            <p:cNvPr id="1801" name="Google Shape;1801;p4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45"/>
          <p:cNvGrpSpPr/>
          <p:nvPr/>
        </p:nvGrpSpPr>
        <p:grpSpPr>
          <a:xfrm>
            <a:off x="7775682" y="3948834"/>
            <a:ext cx="118187" cy="146246"/>
            <a:chOff x="4960900" y="2433225"/>
            <a:chExt cx="48525" cy="60050"/>
          </a:xfrm>
        </p:grpSpPr>
        <p:sp>
          <p:nvSpPr>
            <p:cNvPr id="1804" name="Google Shape;1804;p4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45"/>
          <p:cNvGrpSpPr/>
          <p:nvPr/>
        </p:nvGrpSpPr>
        <p:grpSpPr>
          <a:xfrm>
            <a:off x="7464247" y="4212895"/>
            <a:ext cx="136394" cy="143810"/>
            <a:chOff x="4854075" y="2527625"/>
            <a:chExt cx="56000" cy="59050"/>
          </a:xfrm>
        </p:grpSpPr>
        <p:sp>
          <p:nvSpPr>
            <p:cNvPr id="1807" name="Google Shape;1807;p4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9" name="Google Shape;1809;p4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2" name="Google Shape;1812;p45"/>
          <p:cNvGrpSpPr/>
          <p:nvPr/>
        </p:nvGrpSpPr>
        <p:grpSpPr>
          <a:xfrm>
            <a:off x="8088458" y="3676639"/>
            <a:ext cx="99312" cy="160797"/>
            <a:chOff x="5059700" y="2334775"/>
            <a:chExt cx="40775" cy="66025"/>
          </a:xfrm>
        </p:grpSpPr>
        <p:sp>
          <p:nvSpPr>
            <p:cNvPr id="1813" name="Google Shape;1813;p4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 name="Google Shape;1822;p45"/>
          <p:cNvGrpSpPr/>
          <p:nvPr/>
        </p:nvGrpSpPr>
        <p:grpSpPr>
          <a:xfrm>
            <a:off x="8045622" y="3941771"/>
            <a:ext cx="184984" cy="160371"/>
            <a:chOff x="5037700" y="2430325"/>
            <a:chExt cx="75950" cy="65850"/>
          </a:xfrm>
        </p:grpSpPr>
        <p:sp>
          <p:nvSpPr>
            <p:cNvPr id="1823" name="Google Shape;1823;p4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45"/>
          <p:cNvGrpSpPr/>
          <p:nvPr/>
        </p:nvGrpSpPr>
        <p:grpSpPr>
          <a:xfrm>
            <a:off x="7465128" y="3708223"/>
            <a:ext cx="173014" cy="97629"/>
            <a:chOff x="4756975" y="2341800"/>
            <a:chExt cx="91975" cy="51925"/>
          </a:xfrm>
        </p:grpSpPr>
        <p:sp>
          <p:nvSpPr>
            <p:cNvPr id="1826" name="Google Shape;1826;p4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 name="Google Shape;1846;p45"/>
          <p:cNvGrpSpPr/>
          <p:nvPr/>
        </p:nvGrpSpPr>
        <p:grpSpPr>
          <a:xfrm>
            <a:off x="7732065" y="4196920"/>
            <a:ext cx="212497" cy="175761"/>
            <a:chOff x="4943575" y="2516350"/>
            <a:chExt cx="98675" cy="81700"/>
          </a:xfrm>
        </p:grpSpPr>
        <p:sp>
          <p:nvSpPr>
            <p:cNvPr id="1847" name="Google Shape;1847;p4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5" name="Google Shape;1925;p4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5"/>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5"/>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2" name="Shape 1932"/>
        <p:cNvGrpSpPr/>
        <p:nvPr/>
      </p:nvGrpSpPr>
      <p:grpSpPr>
        <a:xfrm>
          <a:off x="0" y="0"/>
          <a:ext cx="0" cy="0"/>
          <a:chOff x="0" y="0"/>
          <a:chExt cx="0" cy="0"/>
        </a:xfrm>
      </p:grpSpPr>
      <p:grpSp>
        <p:nvGrpSpPr>
          <p:cNvPr id="1933" name="Google Shape;1933;p46"/>
          <p:cNvGrpSpPr/>
          <p:nvPr/>
        </p:nvGrpSpPr>
        <p:grpSpPr>
          <a:xfrm>
            <a:off x="3642951" y="1176740"/>
            <a:ext cx="2078182" cy="1366558"/>
            <a:chOff x="235800" y="830650"/>
            <a:chExt cx="6978450" cy="4588844"/>
          </a:xfrm>
        </p:grpSpPr>
        <p:sp>
          <p:nvSpPr>
            <p:cNvPr id="1934" name="Google Shape;1934;p46"/>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6"/>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6"/>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6"/>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6"/>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6"/>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 name="Google Shape;1940;p46"/>
          <p:cNvGrpSpPr/>
          <p:nvPr/>
        </p:nvGrpSpPr>
        <p:grpSpPr>
          <a:xfrm>
            <a:off x="738454" y="3007842"/>
            <a:ext cx="2622876" cy="1333540"/>
            <a:chOff x="238125" y="1038125"/>
            <a:chExt cx="7146800" cy="3633625"/>
          </a:xfrm>
        </p:grpSpPr>
        <p:sp>
          <p:nvSpPr>
            <p:cNvPr id="1941" name="Google Shape;1941;p4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46"/>
          <p:cNvGrpSpPr/>
          <p:nvPr/>
        </p:nvGrpSpPr>
        <p:grpSpPr>
          <a:xfrm>
            <a:off x="5961311" y="1231136"/>
            <a:ext cx="2435960" cy="1297725"/>
            <a:chOff x="233350" y="949250"/>
            <a:chExt cx="7137300" cy="3802300"/>
          </a:xfrm>
        </p:grpSpPr>
        <p:sp>
          <p:nvSpPr>
            <p:cNvPr id="3514" name="Google Shape;3514;p4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5" name="Google Shape;3565;p46"/>
          <p:cNvGrpSpPr/>
          <p:nvPr/>
        </p:nvGrpSpPr>
        <p:grpSpPr>
          <a:xfrm>
            <a:off x="7714435" y="3194726"/>
            <a:ext cx="104231" cy="320340"/>
            <a:chOff x="7564426" y="3224343"/>
            <a:chExt cx="119985" cy="368801"/>
          </a:xfrm>
        </p:grpSpPr>
        <p:sp>
          <p:nvSpPr>
            <p:cNvPr id="3566" name="Google Shape;3566;p4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8" name="Google Shape;3568;p46"/>
          <p:cNvGrpSpPr/>
          <p:nvPr/>
        </p:nvGrpSpPr>
        <p:grpSpPr>
          <a:xfrm>
            <a:off x="7413923" y="3188827"/>
            <a:ext cx="189489" cy="332132"/>
            <a:chOff x="8370831" y="3202002"/>
            <a:chExt cx="218129" cy="382376"/>
          </a:xfrm>
        </p:grpSpPr>
        <p:sp>
          <p:nvSpPr>
            <p:cNvPr id="3569" name="Google Shape;3569;p4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1" name="Google Shape;3571;p46"/>
          <p:cNvGrpSpPr/>
          <p:nvPr/>
        </p:nvGrpSpPr>
        <p:grpSpPr>
          <a:xfrm>
            <a:off x="8137312" y="3599959"/>
            <a:ext cx="309429" cy="267000"/>
            <a:chOff x="6742064" y="3750480"/>
            <a:chExt cx="399315" cy="344560"/>
          </a:xfrm>
        </p:grpSpPr>
        <p:sp>
          <p:nvSpPr>
            <p:cNvPr id="3572" name="Google Shape;3572;p4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46"/>
          <p:cNvGrpSpPr/>
          <p:nvPr/>
        </p:nvGrpSpPr>
        <p:grpSpPr>
          <a:xfrm>
            <a:off x="7676331" y="3951006"/>
            <a:ext cx="180437" cy="281608"/>
            <a:chOff x="7248525" y="3739696"/>
            <a:chExt cx="230531" cy="359790"/>
          </a:xfrm>
        </p:grpSpPr>
        <p:sp>
          <p:nvSpPr>
            <p:cNvPr id="3575" name="Google Shape;3575;p4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7" name="Google Shape;3577;p46"/>
          <p:cNvGrpSpPr/>
          <p:nvPr/>
        </p:nvGrpSpPr>
        <p:grpSpPr>
          <a:xfrm>
            <a:off x="7922251" y="3594231"/>
            <a:ext cx="162896" cy="278710"/>
            <a:chOff x="7601242" y="3729267"/>
            <a:chExt cx="222566" cy="380803"/>
          </a:xfrm>
        </p:grpSpPr>
        <p:sp>
          <p:nvSpPr>
            <p:cNvPr id="3578" name="Google Shape;3578;p4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0" name="Google Shape;3580;p46"/>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1" name="Google Shape;3581;p46"/>
          <p:cNvGrpSpPr/>
          <p:nvPr/>
        </p:nvGrpSpPr>
        <p:grpSpPr>
          <a:xfrm>
            <a:off x="7411896" y="3595371"/>
            <a:ext cx="193543" cy="275990"/>
            <a:chOff x="8304647" y="3738687"/>
            <a:chExt cx="225076" cy="320956"/>
          </a:xfrm>
        </p:grpSpPr>
        <p:sp>
          <p:nvSpPr>
            <p:cNvPr id="3582" name="Google Shape;3582;p4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5" name="Google Shape;3585;p46"/>
          <p:cNvGrpSpPr/>
          <p:nvPr/>
        </p:nvGrpSpPr>
        <p:grpSpPr>
          <a:xfrm>
            <a:off x="7684389" y="3595371"/>
            <a:ext cx="178492" cy="275990"/>
            <a:chOff x="8615101" y="3738687"/>
            <a:chExt cx="207573" cy="320956"/>
          </a:xfrm>
        </p:grpSpPr>
        <p:sp>
          <p:nvSpPr>
            <p:cNvPr id="3586" name="Google Shape;3586;p4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9" name="Google Shape;3589;p46"/>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0" name="Google Shape;3590;p46"/>
          <p:cNvGrpSpPr/>
          <p:nvPr/>
        </p:nvGrpSpPr>
        <p:grpSpPr>
          <a:xfrm>
            <a:off x="7909920" y="3998032"/>
            <a:ext cx="187557" cy="187557"/>
            <a:chOff x="8565775" y="671075"/>
            <a:chExt cx="441000" cy="441000"/>
          </a:xfrm>
        </p:grpSpPr>
        <p:sp>
          <p:nvSpPr>
            <p:cNvPr id="3591" name="Google Shape;3591;p4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3" name="Google Shape;3593;p46"/>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6"/>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5" name="Google Shape;3595;p46"/>
          <p:cNvGrpSpPr/>
          <p:nvPr/>
        </p:nvGrpSpPr>
        <p:grpSpPr>
          <a:xfrm>
            <a:off x="6064392" y="3070557"/>
            <a:ext cx="587865" cy="517731"/>
            <a:chOff x="6000718" y="3070557"/>
            <a:chExt cx="587865" cy="517731"/>
          </a:xfrm>
        </p:grpSpPr>
        <p:sp>
          <p:nvSpPr>
            <p:cNvPr id="3596" name="Google Shape;3596;p4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46"/>
          <p:cNvGrpSpPr/>
          <p:nvPr/>
        </p:nvGrpSpPr>
        <p:grpSpPr>
          <a:xfrm>
            <a:off x="6079197" y="3714217"/>
            <a:ext cx="557665" cy="516387"/>
            <a:chOff x="6015523" y="3714217"/>
            <a:chExt cx="557665" cy="516387"/>
          </a:xfrm>
        </p:grpSpPr>
        <p:grpSp>
          <p:nvGrpSpPr>
            <p:cNvPr id="3607" name="Google Shape;3607;p46"/>
            <p:cNvGrpSpPr/>
            <p:nvPr/>
          </p:nvGrpSpPr>
          <p:grpSpPr>
            <a:xfrm>
              <a:off x="6036094" y="3716980"/>
              <a:ext cx="529822" cy="510480"/>
              <a:chOff x="3148311" y="-545634"/>
              <a:chExt cx="1006118" cy="969572"/>
            </a:xfrm>
          </p:grpSpPr>
          <p:sp>
            <p:nvSpPr>
              <p:cNvPr id="3608" name="Google Shape;3608;p4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8" name="Google Shape;3618;p4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46"/>
          <p:cNvGrpSpPr/>
          <p:nvPr/>
        </p:nvGrpSpPr>
        <p:grpSpPr>
          <a:xfrm>
            <a:off x="6707979" y="3073628"/>
            <a:ext cx="576302" cy="511871"/>
            <a:chOff x="6644304" y="3073628"/>
            <a:chExt cx="576302" cy="511871"/>
          </a:xfrm>
        </p:grpSpPr>
        <p:grpSp>
          <p:nvGrpSpPr>
            <p:cNvPr id="3620" name="Google Shape;3620;p46"/>
            <p:cNvGrpSpPr/>
            <p:nvPr/>
          </p:nvGrpSpPr>
          <p:grpSpPr>
            <a:xfrm>
              <a:off x="6712169" y="3073651"/>
              <a:ext cx="481611" cy="506713"/>
              <a:chOff x="1833536" y="-546641"/>
              <a:chExt cx="914567" cy="962419"/>
            </a:xfrm>
          </p:grpSpPr>
          <p:grpSp>
            <p:nvGrpSpPr>
              <p:cNvPr id="3621" name="Google Shape;3621;p46"/>
              <p:cNvGrpSpPr/>
              <p:nvPr/>
            </p:nvGrpSpPr>
            <p:grpSpPr>
              <a:xfrm>
                <a:off x="1833536" y="-524249"/>
                <a:ext cx="914567" cy="940027"/>
                <a:chOff x="1833536" y="-524249"/>
                <a:chExt cx="914567" cy="940027"/>
              </a:xfrm>
            </p:grpSpPr>
            <p:sp>
              <p:nvSpPr>
                <p:cNvPr id="3622" name="Google Shape;3622;p4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7" name="Google Shape;3627;p4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1" name="Google Shape;3631;p4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46"/>
          <p:cNvGrpSpPr/>
          <p:nvPr/>
        </p:nvGrpSpPr>
        <p:grpSpPr>
          <a:xfrm>
            <a:off x="6715725" y="3714143"/>
            <a:ext cx="560636" cy="516497"/>
            <a:chOff x="6652051" y="3714143"/>
            <a:chExt cx="560636" cy="516497"/>
          </a:xfrm>
        </p:grpSpPr>
        <p:grpSp>
          <p:nvGrpSpPr>
            <p:cNvPr id="3633" name="Google Shape;3633;p46"/>
            <p:cNvGrpSpPr/>
            <p:nvPr/>
          </p:nvGrpSpPr>
          <p:grpSpPr>
            <a:xfrm>
              <a:off x="6669657" y="3716715"/>
              <a:ext cx="466768" cy="464314"/>
              <a:chOff x="3139766" y="765669"/>
              <a:chExt cx="886380" cy="881888"/>
            </a:xfrm>
          </p:grpSpPr>
          <p:grpSp>
            <p:nvGrpSpPr>
              <p:cNvPr id="3634" name="Google Shape;3634;p46"/>
              <p:cNvGrpSpPr/>
              <p:nvPr/>
            </p:nvGrpSpPr>
            <p:grpSpPr>
              <a:xfrm>
                <a:off x="3139766" y="765669"/>
                <a:ext cx="886380" cy="881888"/>
                <a:chOff x="3139766" y="765669"/>
                <a:chExt cx="886380" cy="881888"/>
              </a:xfrm>
            </p:grpSpPr>
            <p:sp>
              <p:nvSpPr>
                <p:cNvPr id="3635" name="Google Shape;3635;p4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4" name="Google Shape;3644;p4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8" name="Google Shape;3648;p4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9" name="Google Shape;3649;p46"/>
          <p:cNvGrpSpPr/>
          <p:nvPr/>
        </p:nvGrpSpPr>
        <p:grpSpPr>
          <a:xfrm>
            <a:off x="726609" y="1192826"/>
            <a:ext cx="2665073" cy="1317140"/>
            <a:chOff x="793334" y="1192826"/>
            <a:chExt cx="2665073" cy="1317140"/>
          </a:xfrm>
        </p:grpSpPr>
        <p:sp>
          <p:nvSpPr>
            <p:cNvPr id="3650" name="Google Shape;3650;p4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4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4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4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4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4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4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4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4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4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4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4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4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4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4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4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4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4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4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4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4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4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4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4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4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4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4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4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4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4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4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4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4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4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4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4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4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4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4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4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4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4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4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4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4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4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4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4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4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4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4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4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4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4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4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4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4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4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4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4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4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4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4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4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4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4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4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4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4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4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4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4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4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4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4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4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4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4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4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4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4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4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4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4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4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4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4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4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4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4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4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4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4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4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4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4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4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4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4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4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4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4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4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4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4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4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4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4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4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4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4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4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4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4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4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4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4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4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4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4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4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4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4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4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4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4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4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4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4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4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4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4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4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4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4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4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4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4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4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4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4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4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4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4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4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4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4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4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4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4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4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4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4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4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4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4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4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4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4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4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4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4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4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4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4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4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4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4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4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4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4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4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4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4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4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4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4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4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4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4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4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4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4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4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4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4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4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4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4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4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4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4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4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4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4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4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4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4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4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4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4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4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4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4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4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4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4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4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4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4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4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4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4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4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4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4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4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4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4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4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4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4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4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4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4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4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4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4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4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4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4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4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4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4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4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4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4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4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4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4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4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4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4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4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4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4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4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4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4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4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4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4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4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4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4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4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4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4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4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4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4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4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4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4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4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4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4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4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4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4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4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4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4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4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4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4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4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4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4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4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4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4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4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4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4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4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4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4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4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4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4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4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4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4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4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4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4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4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4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4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4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4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4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4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4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4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4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4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4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4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4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4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4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4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4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4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4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4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4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4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4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4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4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4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4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4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4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4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4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4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46"/>
          <p:cNvGrpSpPr/>
          <p:nvPr/>
        </p:nvGrpSpPr>
        <p:grpSpPr>
          <a:xfrm>
            <a:off x="3597785" y="3065882"/>
            <a:ext cx="2241344" cy="1330656"/>
            <a:chOff x="3597785" y="3065882"/>
            <a:chExt cx="2241344" cy="1330656"/>
          </a:xfrm>
        </p:grpSpPr>
        <p:grpSp>
          <p:nvGrpSpPr>
            <p:cNvPr id="7618" name="Google Shape;7618;p46"/>
            <p:cNvGrpSpPr/>
            <p:nvPr/>
          </p:nvGrpSpPr>
          <p:grpSpPr>
            <a:xfrm>
              <a:off x="5296908" y="3937355"/>
              <a:ext cx="143198" cy="32380"/>
              <a:chOff x="5296908" y="3937355"/>
              <a:chExt cx="143198" cy="32380"/>
            </a:xfrm>
          </p:grpSpPr>
          <p:sp>
            <p:nvSpPr>
              <p:cNvPr id="7619" name="Google Shape;7619;p46"/>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0" name="Google Shape;7620;p46"/>
              <p:cNvGrpSpPr/>
              <p:nvPr/>
            </p:nvGrpSpPr>
            <p:grpSpPr>
              <a:xfrm>
                <a:off x="5402331" y="3937355"/>
                <a:ext cx="37776" cy="32380"/>
                <a:chOff x="5402331" y="3937355"/>
                <a:chExt cx="37776" cy="32380"/>
              </a:xfrm>
            </p:grpSpPr>
            <p:sp>
              <p:nvSpPr>
                <p:cNvPr id="7621" name="Google Shape;7621;p46"/>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6"/>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46"/>
              <p:cNvGrpSpPr/>
              <p:nvPr/>
            </p:nvGrpSpPr>
            <p:grpSpPr>
              <a:xfrm>
                <a:off x="5296908" y="3937355"/>
                <a:ext cx="37783" cy="32380"/>
                <a:chOff x="5296908" y="3937355"/>
                <a:chExt cx="37783" cy="32380"/>
              </a:xfrm>
            </p:grpSpPr>
            <p:sp>
              <p:nvSpPr>
                <p:cNvPr id="7624" name="Google Shape;7624;p46"/>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6"/>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6" name="Google Shape;7626;p46"/>
            <p:cNvGrpSpPr/>
            <p:nvPr/>
          </p:nvGrpSpPr>
          <p:grpSpPr>
            <a:xfrm>
              <a:off x="4724163" y="3119631"/>
              <a:ext cx="120838" cy="84218"/>
              <a:chOff x="4724163" y="3119631"/>
              <a:chExt cx="120838" cy="84218"/>
            </a:xfrm>
          </p:grpSpPr>
          <p:grpSp>
            <p:nvGrpSpPr>
              <p:cNvPr id="7627" name="Google Shape;7627;p46"/>
              <p:cNvGrpSpPr/>
              <p:nvPr/>
            </p:nvGrpSpPr>
            <p:grpSpPr>
              <a:xfrm>
                <a:off x="4746712" y="3132773"/>
                <a:ext cx="86869" cy="56424"/>
                <a:chOff x="4746712" y="3132773"/>
                <a:chExt cx="86869" cy="56424"/>
              </a:xfrm>
            </p:grpSpPr>
            <p:sp>
              <p:nvSpPr>
                <p:cNvPr id="7628" name="Google Shape;7628;p46"/>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6"/>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46"/>
              <p:cNvGrpSpPr/>
              <p:nvPr/>
            </p:nvGrpSpPr>
            <p:grpSpPr>
              <a:xfrm>
                <a:off x="4773634" y="3143336"/>
                <a:ext cx="37776" cy="32451"/>
                <a:chOff x="4773634" y="3143336"/>
                <a:chExt cx="37776" cy="32451"/>
              </a:xfrm>
            </p:grpSpPr>
            <p:sp>
              <p:nvSpPr>
                <p:cNvPr id="7631" name="Google Shape;7631;p46"/>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6"/>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46"/>
              <p:cNvGrpSpPr/>
              <p:nvPr/>
            </p:nvGrpSpPr>
            <p:grpSpPr>
              <a:xfrm>
                <a:off x="4724163" y="3131248"/>
                <a:ext cx="37776" cy="32459"/>
                <a:chOff x="4724163" y="3131248"/>
                <a:chExt cx="37776" cy="32459"/>
              </a:xfrm>
            </p:grpSpPr>
            <p:sp>
              <p:nvSpPr>
                <p:cNvPr id="7634" name="Google Shape;7634;p46"/>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46"/>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46"/>
              <p:cNvGrpSpPr/>
              <p:nvPr/>
            </p:nvGrpSpPr>
            <p:grpSpPr>
              <a:xfrm>
                <a:off x="4755081" y="3176054"/>
                <a:ext cx="32357" cy="27795"/>
                <a:chOff x="4755081" y="3176054"/>
                <a:chExt cx="32357" cy="27795"/>
              </a:xfrm>
            </p:grpSpPr>
            <p:sp>
              <p:nvSpPr>
                <p:cNvPr id="7637" name="Google Shape;7637;p46"/>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6"/>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46"/>
              <p:cNvGrpSpPr/>
              <p:nvPr/>
            </p:nvGrpSpPr>
            <p:grpSpPr>
              <a:xfrm>
                <a:off x="4812550" y="3119631"/>
                <a:ext cx="32451" cy="27803"/>
                <a:chOff x="4812550" y="3119631"/>
                <a:chExt cx="32451" cy="27803"/>
              </a:xfrm>
            </p:grpSpPr>
            <p:sp>
              <p:nvSpPr>
                <p:cNvPr id="7640" name="Google Shape;7640;p46"/>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46"/>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2" name="Google Shape;7642;p46"/>
            <p:cNvGrpSpPr/>
            <p:nvPr/>
          </p:nvGrpSpPr>
          <p:grpSpPr>
            <a:xfrm>
              <a:off x="5382826" y="4027197"/>
              <a:ext cx="268967" cy="250422"/>
              <a:chOff x="5382826" y="4027197"/>
              <a:chExt cx="268967" cy="250422"/>
            </a:xfrm>
          </p:grpSpPr>
          <p:grpSp>
            <p:nvGrpSpPr>
              <p:cNvPr id="7643" name="Google Shape;7643;p46"/>
              <p:cNvGrpSpPr/>
              <p:nvPr/>
            </p:nvGrpSpPr>
            <p:grpSpPr>
              <a:xfrm>
                <a:off x="5405280" y="4042510"/>
                <a:ext cx="237570" cy="218647"/>
                <a:chOff x="5405280" y="4042510"/>
                <a:chExt cx="237570" cy="218647"/>
              </a:xfrm>
            </p:grpSpPr>
            <p:sp>
              <p:nvSpPr>
                <p:cNvPr id="7644" name="Google Shape;7644;p46"/>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6"/>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6"/>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46"/>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46"/>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46"/>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46"/>
              <p:cNvGrpSpPr/>
              <p:nvPr/>
            </p:nvGrpSpPr>
            <p:grpSpPr>
              <a:xfrm>
                <a:off x="5382826" y="4125549"/>
                <a:ext cx="37776" cy="32380"/>
                <a:chOff x="5382826" y="4125549"/>
                <a:chExt cx="37776" cy="32380"/>
              </a:xfrm>
            </p:grpSpPr>
            <p:sp>
              <p:nvSpPr>
                <p:cNvPr id="7651" name="Google Shape;7651;p46"/>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46"/>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46"/>
              <p:cNvGrpSpPr/>
              <p:nvPr/>
            </p:nvGrpSpPr>
            <p:grpSpPr>
              <a:xfrm>
                <a:off x="5475680" y="4195587"/>
                <a:ext cx="37783" cy="32364"/>
                <a:chOff x="5475680" y="4195587"/>
                <a:chExt cx="37783" cy="32364"/>
              </a:xfrm>
            </p:grpSpPr>
            <p:sp>
              <p:nvSpPr>
                <p:cNvPr id="7654" name="Google Shape;7654;p46"/>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46"/>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46"/>
              <p:cNvGrpSpPr/>
              <p:nvPr/>
            </p:nvGrpSpPr>
            <p:grpSpPr>
              <a:xfrm>
                <a:off x="5532575" y="4027197"/>
                <a:ext cx="33308" cy="32262"/>
                <a:chOff x="5532575" y="4027197"/>
                <a:chExt cx="33308" cy="32262"/>
              </a:xfrm>
            </p:grpSpPr>
            <p:sp>
              <p:nvSpPr>
                <p:cNvPr id="7657" name="Google Shape;7657;p46"/>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46"/>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46"/>
              <p:cNvGrpSpPr/>
              <p:nvPr/>
            </p:nvGrpSpPr>
            <p:grpSpPr>
              <a:xfrm>
                <a:off x="5590706" y="4245348"/>
                <a:ext cx="33497" cy="32270"/>
                <a:chOff x="5590706" y="4245348"/>
                <a:chExt cx="33497" cy="32270"/>
              </a:xfrm>
            </p:grpSpPr>
            <p:sp>
              <p:nvSpPr>
                <p:cNvPr id="7660" name="Google Shape;7660;p46"/>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46"/>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46"/>
              <p:cNvGrpSpPr/>
              <p:nvPr/>
            </p:nvGrpSpPr>
            <p:grpSpPr>
              <a:xfrm>
                <a:off x="5618681" y="4109677"/>
                <a:ext cx="33112" cy="32357"/>
                <a:chOff x="5618681" y="4109677"/>
                <a:chExt cx="33112" cy="32357"/>
              </a:xfrm>
            </p:grpSpPr>
            <p:sp>
              <p:nvSpPr>
                <p:cNvPr id="7663" name="Google Shape;7663;p46"/>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46"/>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46"/>
              <p:cNvGrpSpPr/>
              <p:nvPr/>
            </p:nvGrpSpPr>
            <p:grpSpPr>
              <a:xfrm>
                <a:off x="5479298" y="4128262"/>
                <a:ext cx="31405" cy="26906"/>
                <a:chOff x="5479298" y="4128262"/>
                <a:chExt cx="31405" cy="26906"/>
              </a:xfrm>
            </p:grpSpPr>
            <p:sp>
              <p:nvSpPr>
                <p:cNvPr id="7666" name="Google Shape;7666;p46"/>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6"/>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46"/>
              <p:cNvGrpSpPr/>
              <p:nvPr/>
            </p:nvGrpSpPr>
            <p:grpSpPr>
              <a:xfrm>
                <a:off x="5582903" y="4180116"/>
                <a:ext cx="31499" cy="26898"/>
                <a:chOff x="5582903" y="4180116"/>
                <a:chExt cx="31499" cy="26898"/>
              </a:xfrm>
            </p:grpSpPr>
            <p:sp>
              <p:nvSpPr>
                <p:cNvPr id="7669" name="Google Shape;7669;p46"/>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6"/>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1" name="Google Shape;7671;p46"/>
            <p:cNvGrpSpPr/>
            <p:nvPr/>
          </p:nvGrpSpPr>
          <p:grpSpPr>
            <a:xfrm>
              <a:off x="3977681" y="3230323"/>
              <a:ext cx="94584" cy="84085"/>
              <a:chOff x="3977681" y="3230323"/>
              <a:chExt cx="94584" cy="84085"/>
            </a:xfrm>
          </p:grpSpPr>
          <p:grpSp>
            <p:nvGrpSpPr>
              <p:cNvPr id="7672" name="Google Shape;7672;p46"/>
              <p:cNvGrpSpPr/>
              <p:nvPr/>
            </p:nvGrpSpPr>
            <p:grpSpPr>
              <a:xfrm>
                <a:off x="4000135" y="3243041"/>
                <a:ext cx="59570" cy="57186"/>
                <a:chOff x="4000135" y="3243041"/>
                <a:chExt cx="59570" cy="57186"/>
              </a:xfrm>
            </p:grpSpPr>
            <p:sp>
              <p:nvSpPr>
                <p:cNvPr id="7673" name="Google Shape;7673;p46"/>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46"/>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46"/>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46"/>
              <p:cNvGrpSpPr/>
              <p:nvPr/>
            </p:nvGrpSpPr>
            <p:grpSpPr>
              <a:xfrm>
                <a:off x="3977681" y="3245872"/>
                <a:ext cx="37783" cy="32380"/>
                <a:chOff x="3977681" y="3245872"/>
                <a:chExt cx="37783" cy="32380"/>
              </a:xfrm>
            </p:grpSpPr>
            <p:sp>
              <p:nvSpPr>
                <p:cNvPr id="7677" name="Google Shape;7677;p46"/>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6"/>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46"/>
              <p:cNvGrpSpPr/>
              <p:nvPr/>
            </p:nvGrpSpPr>
            <p:grpSpPr>
              <a:xfrm>
                <a:off x="4040860" y="3262672"/>
                <a:ext cx="31405" cy="27001"/>
                <a:chOff x="4040860" y="3262672"/>
                <a:chExt cx="31405" cy="27001"/>
              </a:xfrm>
            </p:grpSpPr>
            <p:sp>
              <p:nvSpPr>
                <p:cNvPr id="7680" name="Google Shape;7680;p46"/>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6"/>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46"/>
              <p:cNvGrpSpPr/>
              <p:nvPr/>
            </p:nvGrpSpPr>
            <p:grpSpPr>
              <a:xfrm>
                <a:off x="4021072" y="3230323"/>
                <a:ext cx="31397" cy="26906"/>
                <a:chOff x="4021072" y="3230323"/>
                <a:chExt cx="31397" cy="26906"/>
              </a:xfrm>
            </p:grpSpPr>
            <p:sp>
              <p:nvSpPr>
                <p:cNvPr id="7683" name="Google Shape;7683;p46"/>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46"/>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46"/>
              <p:cNvGrpSpPr/>
              <p:nvPr/>
            </p:nvGrpSpPr>
            <p:grpSpPr>
              <a:xfrm>
                <a:off x="4001472" y="3287462"/>
                <a:ext cx="31499" cy="26945"/>
                <a:chOff x="4001472" y="3287462"/>
                <a:chExt cx="31499" cy="26945"/>
              </a:xfrm>
            </p:grpSpPr>
            <p:sp>
              <p:nvSpPr>
                <p:cNvPr id="7686" name="Google Shape;7686;p46"/>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46"/>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8" name="Google Shape;7688;p46"/>
            <p:cNvGrpSpPr/>
            <p:nvPr/>
          </p:nvGrpSpPr>
          <p:grpSpPr>
            <a:xfrm>
              <a:off x="4084715" y="3258865"/>
              <a:ext cx="184961" cy="137268"/>
              <a:chOff x="4084715" y="3258865"/>
              <a:chExt cx="184961" cy="137268"/>
            </a:xfrm>
          </p:grpSpPr>
          <p:grpSp>
            <p:nvGrpSpPr>
              <p:cNvPr id="7689" name="Google Shape;7689;p46"/>
              <p:cNvGrpSpPr/>
              <p:nvPr/>
            </p:nvGrpSpPr>
            <p:grpSpPr>
              <a:xfrm>
                <a:off x="4107453" y="3271583"/>
                <a:ext cx="153470" cy="110275"/>
                <a:chOff x="4107453" y="3271583"/>
                <a:chExt cx="153470" cy="110275"/>
              </a:xfrm>
            </p:grpSpPr>
            <p:sp>
              <p:nvSpPr>
                <p:cNvPr id="7690" name="Google Shape;7690;p46"/>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6"/>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46"/>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46"/>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46"/>
              <p:cNvGrpSpPr/>
              <p:nvPr/>
            </p:nvGrpSpPr>
            <p:grpSpPr>
              <a:xfrm>
                <a:off x="4136947" y="3258865"/>
                <a:ext cx="31499" cy="27001"/>
                <a:chOff x="4136947" y="3258865"/>
                <a:chExt cx="31499" cy="27001"/>
              </a:xfrm>
            </p:grpSpPr>
            <p:sp>
              <p:nvSpPr>
                <p:cNvPr id="7695" name="Google Shape;7695;p46"/>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46"/>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46"/>
              <p:cNvGrpSpPr/>
              <p:nvPr/>
            </p:nvGrpSpPr>
            <p:grpSpPr>
              <a:xfrm>
                <a:off x="4084715" y="3266478"/>
                <a:ext cx="31468" cy="26898"/>
                <a:chOff x="4084715" y="3266478"/>
                <a:chExt cx="31468" cy="26898"/>
              </a:xfrm>
            </p:grpSpPr>
            <p:sp>
              <p:nvSpPr>
                <p:cNvPr id="7698" name="Google Shape;7698;p46"/>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6"/>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46"/>
              <p:cNvGrpSpPr/>
              <p:nvPr/>
            </p:nvGrpSpPr>
            <p:grpSpPr>
              <a:xfrm>
                <a:off x="4159213" y="3279849"/>
                <a:ext cx="31405" cy="26945"/>
                <a:chOff x="4159213" y="3279849"/>
                <a:chExt cx="31405" cy="26945"/>
              </a:xfrm>
            </p:grpSpPr>
            <p:sp>
              <p:nvSpPr>
                <p:cNvPr id="7701" name="Google Shape;7701;p46"/>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6"/>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46"/>
              <p:cNvGrpSpPr/>
              <p:nvPr/>
            </p:nvGrpSpPr>
            <p:grpSpPr>
              <a:xfrm>
                <a:off x="4201550" y="3266502"/>
                <a:ext cx="31405" cy="26883"/>
                <a:chOff x="4201550" y="3266502"/>
                <a:chExt cx="31405" cy="26883"/>
              </a:xfrm>
            </p:grpSpPr>
            <p:sp>
              <p:nvSpPr>
                <p:cNvPr id="7704" name="Google Shape;7704;p46"/>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46"/>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46"/>
              <p:cNvGrpSpPr/>
              <p:nvPr/>
            </p:nvGrpSpPr>
            <p:grpSpPr>
              <a:xfrm>
                <a:off x="4201550" y="3338278"/>
                <a:ext cx="31405" cy="26930"/>
                <a:chOff x="4201550" y="3338278"/>
                <a:chExt cx="31405" cy="26930"/>
              </a:xfrm>
            </p:grpSpPr>
            <p:sp>
              <p:nvSpPr>
                <p:cNvPr id="7707" name="Google Shape;7707;p46"/>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46"/>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46"/>
              <p:cNvGrpSpPr/>
              <p:nvPr/>
            </p:nvGrpSpPr>
            <p:grpSpPr>
              <a:xfrm>
                <a:off x="4238272" y="3369132"/>
                <a:ext cx="31405" cy="27001"/>
                <a:chOff x="4238272" y="3369132"/>
                <a:chExt cx="31405" cy="27001"/>
              </a:xfrm>
            </p:grpSpPr>
            <p:sp>
              <p:nvSpPr>
                <p:cNvPr id="7710" name="Google Shape;7710;p46"/>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46"/>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2" name="Google Shape;7712;p46"/>
            <p:cNvGrpSpPr/>
            <p:nvPr/>
          </p:nvGrpSpPr>
          <p:grpSpPr>
            <a:xfrm>
              <a:off x="4068639" y="3200169"/>
              <a:ext cx="77643" cy="37272"/>
              <a:chOff x="4068639" y="3200169"/>
              <a:chExt cx="77643" cy="37272"/>
            </a:xfrm>
          </p:grpSpPr>
          <p:sp>
            <p:nvSpPr>
              <p:cNvPr id="7713" name="Google Shape;7713;p46"/>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4" name="Google Shape;7714;p46"/>
              <p:cNvGrpSpPr/>
              <p:nvPr/>
            </p:nvGrpSpPr>
            <p:grpSpPr>
              <a:xfrm>
                <a:off x="4114878" y="3200169"/>
                <a:ext cx="31405" cy="26993"/>
                <a:chOff x="4114878" y="3200169"/>
                <a:chExt cx="31405" cy="26993"/>
              </a:xfrm>
            </p:grpSpPr>
            <p:sp>
              <p:nvSpPr>
                <p:cNvPr id="7715" name="Google Shape;7715;p46"/>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46"/>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46"/>
              <p:cNvGrpSpPr/>
              <p:nvPr/>
            </p:nvGrpSpPr>
            <p:grpSpPr>
              <a:xfrm>
                <a:off x="4068639" y="3210535"/>
                <a:ext cx="31499" cy="26906"/>
                <a:chOff x="4068639" y="3210535"/>
                <a:chExt cx="31499" cy="26906"/>
              </a:xfrm>
            </p:grpSpPr>
            <p:sp>
              <p:nvSpPr>
                <p:cNvPr id="7718" name="Google Shape;7718;p46"/>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6"/>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0" name="Google Shape;7720;p46"/>
            <p:cNvGrpSpPr/>
            <p:nvPr/>
          </p:nvGrpSpPr>
          <p:grpSpPr>
            <a:xfrm>
              <a:off x="3869702" y="3066935"/>
              <a:ext cx="382664" cy="190294"/>
              <a:chOff x="3869702" y="3066935"/>
              <a:chExt cx="382664" cy="190294"/>
            </a:xfrm>
          </p:grpSpPr>
          <p:grpSp>
            <p:nvGrpSpPr>
              <p:cNvPr id="7721" name="Google Shape;7721;p46"/>
              <p:cNvGrpSpPr/>
              <p:nvPr/>
            </p:nvGrpSpPr>
            <p:grpSpPr>
              <a:xfrm>
                <a:off x="3888633" y="3082351"/>
                <a:ext cx="351172" cy="160698"/>
                <a:chOff x="3888633" y="3082351"/>
                <a:chExt cx="351172" cy="160698"/>
              </a:xfrm>
            </p:grpSpPr>
            <p:sp>
              <p:nvSpPr>
                <p:cNvPr id="7722" name="Google Shape;7722;p46"/>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6"/>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6"/>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6"/>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6"/>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6"/>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46"/>
              <p:cNvGrpSpPr/>
              <p:nvPr/>
            </p:nvGrpSpPr>
            <p:grpSpPr>
              <a:xfrm>
                <a:off x="4143703" y="3066935"/>
                <a:ext cx="37783" cy="32357"/>
                <a:chOff x="4143703" y="3066935"/>
                <a:chExt cx="37783" cy="32357"/>
              </a:xfrm>
            </p:grpSpPr>
            <p:sp>
              <p:nvSpPr>
                <p:cNvPr id="7729" name="Google Shape;7729;p46"/>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46"/>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46"/>
              <p:cNvGrpSpPr/>
              <p:nvPr/>
            </p:nvGrpSpPr>
            <p:grpSpPr>
              <a:xfrm>
                <a:off x="4044565" y="3103563"/>
                <a:ext cx="37783" cy="32451"/>
                <a:chOff x="4044565" y="3103563"/>
                <a:chExt cx="37783" cy="32451"/>
              </a:xfrm>
            </p:grpSpPr>
            <p:sp>
              <p:nvSpPr>
                <p:cNvPr id="7732" name="Google Shape;7732;p46"/>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6"/>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46"/>
              <p:cNvGrpSpPr/>
              <p:nvPr/>
            </p:nvGrpSpPr>
            <p:grpSpPr>
              <a:xfrm>
                <a:off x="4017454" y="3188237"/>
                <a:ext cx="37776" cy="32357"/>
                <a:chOff x="4017454" y="3188237"/>
                <a:chExt cx="37776" cy="32357"/>
              </a:xfrm>
            </p:grpSpPr>
            <p:sp>
              <p:nvSpPr>
                <p:cNvPr id="7735" name="Google Shape;7735;p46"/>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46"/>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46"/>
              <p:cNvGrpSpPr/>
              <p:nvPr/>
            </p:nvGrpSpPr>
            <p:grpSpPr>
              <a:xfrm>
                <a:off x="3921548" y="3157509"/>
                <a:ext cx="37783" cy="32357"/>
                <a:chOff x="3921548" y="3157509"/>
                <a:chExt cx="37783" cy="32357"/>
              </a:xfrm>
            </p:grpSpPr>
            <p:sp>
              <p:nvSpPr>
                <p:cNvPr id="7738" name="Google Shape;7738;p46"/>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46"/>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46"/>
              <p:cNvGrpSpPr/>
              <p:nvPr/>
            </p:nvGrpSpPr>
            <p:grpSpPr>
              <a:xfrm>
                <a:off x="3939056" y="3211620"/>
                <a:ext cx="37783" cy="32380"/>
                <a:chOff x="3939056" y="3211620"/>
                <a:chExt cx="37783" cy="32380"/>
              </a:xfrm>
            </p:grpSpPr>
            <p:sp>
              <p:nvSpPr>
                <p:cNvPr id="7741" name="Google Shape;7741;p46"/>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46"/>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46"/>
              <p:cNvGrpSpPr/>
              <p:nvPr/>
            </p:nvGrpSpPr>
            <p:grpSpPr>
              <a:xfrm>
                <a:off x="4176240" y="3136965"/>
                <a:ext cx="31405" cy="26930"/>
                <a:chOff x="4176240" y="3136965"/>
                <a:chExt cx="31405" cy="26930"/>
              </a:xfrm>
            </p:grpSpPr>
            <p:sp>
              <p:nvSpPr>
                <p:cNvPr id="7744" name="Google Shape;7744;p46"/>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6"/>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46"/>
              <p:cNvGrpSpPr/>
              <p:nvPr/>
            </p:nvGrpSpPr>
            <p:grpSpPr>
              <a:xfrm>
                <a:off x="4133148" y="3152593"/>
                <a:ext cx="31499" cy="27001"/>
                <a:chOff x="4133148" y="3152593"/>
                <a:chExt cx="31499" cy="27001"/>
              </a:xfrm>
            </p:grpSpPr>
            <p:sp>
              <p:nvSpPr>
                <p:cNvPr id="7747" name="Google Shape;7747;p46"/>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46"/>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46"/>
              <p:cNvGrpSpPr/>
              <p:nvPr/>
            </p:nvGrpSpPr>
            <p:grpSpPr>
              <a:xfrm>
                <a:off x="4220866" y="3073534"/>
                <a:ext cx="31499" cy="26898"/>
                <a:chOff x="4220866" y="3073534"/>
                <a:chExt cx="31499" cy="26898"/>
              </a:xfrm>
            </p:grpSpPr>
            <p:sp>
              <p:nvSpPr>
                <p:cNvPr id="7750" name="Google Shape;7750;p46"/>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46"/>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46"/>
              <p:cNvGrpSpPr/>
              <p:nvPr/>
            </p:nvGrpSpPr>
            <p:grpSpPr>
              <a:xfrm>
                <a:off x="3869702" y="3230323"/>
                <a:ext cx="31499" cy="26906"/>
                <a:chOff x="3869702" y="3230323"/>
                <a:chExt cx="31499" cy="26906"/>
              </a:xfrm>
            </p:grpSpPr>
            <p:sp>
              <p:nvSpPr>
                <p:cNvPr id="7753" name="Google Shape;7753;p46"/>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46"/>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5" name="Google Shape;7755;p46"/>
            <p:cNvGrpSpPr/>
            <p:nvPr/>
          </p:nvGrpSpPr>
          <p:grpSpPr>
            <a:xfrm>
              <a:off x="4271383" y="3065882"/>
              <a:ext cx="304556" cy="341663"/>
              <a:chOff x="4271383" y="3065882"/>
              <a:chExt cx="304556" cy="341663"/>
            </a:xfrm>
          </p:grpSpPr>
          <p:grpSp>
            <p:nvGrpSpPr>
              <p:cNvPr id="7756" name="Google Shape;7756;p46"/>
              <p:cNvGrpSpPr/>
              <p:nvPr/>
            </p:nvGrpSpPr>
            <p:grpSpPr>
              <a:xfrm>
                <a:off x="4293838" y="3078639"/>
                <a:ext cx="269353" cy="311973"/>
                <a:chOff x="4293838" y="3078639"/>
                <a:chExt cx="269353" cy="311973"/>
              </a:xfrm>
            </p:grpSpPr>
            <p:sp>
              <p:nvSpPr>
                <p:cNvPr id="7757" name="Google Shape;7757;p46"/>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46"/>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46"/>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46"/>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46"/>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46"/>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46"/>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46"/>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46"/>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46"/>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46"/>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46"/>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46"/>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46"/>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46"/>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46"/>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46"/>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46"/>
              <p:cNvGrpSpPr/>
              <p:nvPr/>
            </p:nvGrpSpPr>
            <p:grpSpPr>
              <a:xfrm>
                <a:off x="4538164" y="3342061"/>
                <a:ext cx="37776" cy="32380"/>
                <a:chOff x="4538164" y="3342061"/>
                <a:chExt cx="37776" cy="32380"/>
              </a:xfrm>
            </p:grpSpPr>
            <p:sp>
              <p:nvSpPr>
                <p:cNvPr id="7775" name="Google Shape;7775;p46"/>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46"/>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46"/>
              <p:cNvGrpSpPr/>
              <p:nvPr/>
            </p:nvGrpSpPr>
            <p:grpSpPr>
              <a:xfrm>
                <a:off x="4271383" y="3194742"/>
                <a:ext cx="37783" cy="32420"/>
                <a:chOff x="4271383" y="3194742"/>
                <a:chExt cx="37783" cy="32420"/>
              </a:xfrm>
            </p:grpSpPr>
            <p:sp>
              <p:nvSpPr>
                <p:cNvPr id="7778" name="Google Shape;7778;p46"/>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6"/>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46"/>
              <p:cNvGrpSpPr/>
              <p:nvPr/>
            </p:nvGrpSpPr>
            <p:grpSpPr>
              <a:xfrm>
                <a:off x="4284416" y="3084058"/>
                <a:ext cx="37783" cy="32357"/>
                <a:chOff x="4284416" y="3084058"/>
                <a:chExt cx="37783" cy="32357"/>
              </a:xfrm>
            </p:grpSpPr>
            <p:sp>
              <p:nvSpPr>
                <p:cNvPr id="7781" name="Google Shape;7781;p46"/>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46"/>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46"/>
              <p:cNvGrpSpPr/>
              <p:nvPr/>
            </p:nvGrpSpPr>
            <p:grpSpPr>
              <a:xfrm>
                <a:off x="4478697" y="3297561"/>
                <a:ext cx="37776" cy="32451"/>
                <a:chOff x="4478697" y="3297561"/>
                <a:chExt cx="37776" cy="32451"/>
              </a:xfrm>
            </p:grpSpPr>
            <p:sp>
              <p:nvSpPr>
                <p:cNvPr id="7784" name="Google Shape;7784;p46"/>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6"/>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46"/>
              <p:cNvGrpSpPr/>
              <p:nvPr/>
            </p:nvGrpSpPr>
            <p:grpSpPr>
              <a:xfrm>
                <a:off x="4411813" y="3331711"/>
                <a:ext cx="37776" cy="32451"/>
                <a:chOff x="4411813" y="3331711"/>
                <a:chExt cx="37776" cy="32451"/>
              </a:xfrm>
            </p:grpSpPr>
            <p:sp>
              <p:nvSpPr>
                <p:cNvPr id="7787" name="Google Shape;7787;p46"/>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46"/>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46"/>
              <p:cNvGrpSpPr/>
              <p:nvPr/>
            </p:nvGrpSpPr>
            <p:grpSpPr>
              <a:xfrm>
                <a:off x="4337984" y="3375188"/>
                <a:ext cx="37776" cy="32357"/>
                <a:chOff x="4337984" y="3375188"/>
                <a:chExt cx="37776" cy="32357"/>
              </a:xfrm>
            </p:grpSpPr>
            <p:sp>
              <p:nvSpPr>
                <p:cNvPr id="7790" name="Google Shape;7790;p46"/>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46"/>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46"/>
              <p:cNvGrpSpPr/>
              <p:nvPr/>
            </p:nvGrpSpPr>
            <p:grpSpPr>
              <a:xfrm>
                <a:off x="4494867" y="3090530"/>
                <a:ext cx="37878" cy="32451"/>
                <a:chOff x="4494867" y="3090530"/>
                <a:chExt cx="37878" cy="32451"/>
              </a:xfrm>
            </p:grpSpPr>
            <p:sp>
              <p:nvSpPr>
                <p:cNvPr id="7793" name="Google Shape;7793;p46"/>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46"/>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46"/>
              <p:cNvGrpSpPr/>
              <p:nvPr/>
            </p:nvGrpSpPr>
            <p:grpSpPr>
              <a:xfrm>
                <a:off x="4525124" y="3207774"/>
                <a:ext cx="37783" cy="32420"/>
                <a:chOff x="4525124" y="3207774"/>
                <a:chExt cx="37783" cy="32420"/>
              </a:xfrm>
            </p:grpSpPr>
            <p:sp>
              <p:nvSpPr>
                <p:cNvPr id="7796" name="Google Shape;7796;p46"/>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46"/>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46"/>
              <p:cNvGrpSpPr/>
              <p:nvPr/>
            </p:nvGrpSpPr>
            <p:grpSpPr>
              <a:xfrm>
                <a:off x="4440544" y="3176479"/>
                <a:ext cx="31499" cy="26898"/>
                <a:chOff x="4440544" y="3176479"/>
                <a:chExt cx="31499" cy="26898"/>
              </a:xfrm>
            </p:grpSpPr>
            <p:sp>
              <p:nvSpPr>
                <p:cNvPr id="7799" name="Google Shape;7799;p46"/>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46"/>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46"/>
              <p:cNvGrpSpPr/>
              <p:nvPr/>
            </p:nvGrpSpPr>
            <p:grpSpPr>
              <a:xfrm>
                <a:off x="4350545" y="3156400"/>
                <a:ext cx="31405" cy="27001"/>
                <a:chOff x="4350545" y="3156400"/>
                <a:chExt cx="31405" cy="27001"/>
              </a:xfrm>
            </p:grpSpPr>
            <p:sp>
              <p:nvSpPr>
                <p:cNvPr id="7802" name="Google Shape;7802;p46"/>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46"/>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46"/>
              <p:cNvGrpSpPr/>
              <p:nvPr/>
            </p:nvGrpSpPr>
            <p:grpSpPr>
              <a:xfrm>
                <a:off x="4376703" y="3255058"/>
                <a:ext cx="31405" cy="27001"/>
                <a:chOff x="4376703" y="3255058"/>
                <a:chExt cx="31405" cy="27001"/>
              </a:xfrm>
            </p:grpSpPr>
            <p:sp>
              <p:nvSpPr>
                <p:cNvPr id="7805" name="Google Shape;7805;p46"/>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46"/>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46"/>
              <p:cNvGrpSpPr/>
              <p:nvPr/>
            </p:nvGrpSpPr>
            <p:grpSpPr>
              <a:xfrm>
                <a:off x="4331322" y="3283656"/>
                <a:ext cx="31405" cy="26945"/>
                <a:chOff x="4331322" y="3283656"/>
                <a:chExt cx="31405" cy="26945"/>
              </a:xfrm>
            </p:grpSpPr>
            <p:sp>
              <p:nvSpPr>
                <p:cNvPr id="7808" name="Google Shape;7808;p46"/>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46"/>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46"/>
              <p:cNvGrpSpPr/>
              <p:nvPr/>
            </p:nvGrpSpPr>
            <p:grpSpPr>
              <a:xfrm>
                <a:off x="4380510" y="3065882"/>
                <a:ext cx="31405" cy="26938"/>
                <a:chOff x="4380510" y="3065882"/>
                <a:chExt cx="31405" cy="26938"/>
              </a:xfrm>
            </p:grpSpPr>
            <p:sp>
              <p:nvSpPr>
                <p:cNvPr id="7811" name="Google Shape;7811;p46"/>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46"/>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3" name="Google Shape;7813;p46"/>
            <p:cNvGrpSpPr/>
            <p:nvPr/>
          </p:nvGrpSpPr>
          <p:grpSpPr>
            <a:xfrm>
              <a:off x="4558998" y="3188237"/>
              <a:ext cx="1280131" cy="1052746"/>
              <a:chOff x="4558998" y="3188237"/>
              <a:chExt cx="1280131" cy="1052746"/>
            </a:xfrm>
          </p:grpSpPr>
          <p:sp>
            <p:nvSpPr>
              <p:cNvPr id="7814" name="Google Shape;7814;p46"/>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5" name="Google Shape;7815;p46"/>
              <p:cNvGrpSpPr/>
              <p:nvPr/>
            </p:nvGrpSpPr>
            <p:grpSpPr>
              <a:xfrm>
                <a:off x="4579164" y="3203653"/>
                <a:ext cx="1244833" cy="1020397"/>
                <a:chOff x="4579164" y="3203653"/>
                <a:chExt cx="1244833" cy="1020397"/>
              </a:xfrm>
            </p:grpSpPr>
            <p:sp>
              <p:nvSpPr>
                <p:cNvPr id="7816" name="Google Shape;7816;p46"/>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46"/>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8" name="Google Shape;7818;p46"/>
                <p:cNvGrpSpPr/>
                <p:nvPr/>
              </p:nvGrpSpPr>
              <p:grpSpPr>
                <a:xfrm>
                  <a:off x="4579164" y="3203653"/>
                  <a:ext cx="1244833" cy="1020397"/>
                  <a:chOff x="4579164" y="3203653"/>
                  <a:chExt cx="1244833" cy="1020397"/>
                </a:xfrm>
              </p:grpSpPr>
              <p:sp>
                <p:nvSpPr>
                  <p:cNvPr id="7819" name="Google Shape;7819;p46"/>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6"/>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1" name="Google Shape;7821;p46"/>
                  <p:cNvGrpSpPr/>
                  <p:nvPr/>
                </p:nvGrpSpPr>
                <p:grpSpPr>
                  <a:xfrm>
                    <a:off x="4579164" y="3203653"/>
                    <a:ext cx="1244833" cy="1020397"/>
                    <a:chOff x="4579164" y="3203653"/>
                    <a:chExt cx="1244833" cy="1020397"/>
                  </a:xfrm>
                </p:grpSpPr>
                <p:sp>
                  <p:nvSpPr>
                    <p:cNvPr id="7822" name="Google Shape;7822;p46"/>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6"/>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6"/>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46"/>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6"/>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6"/>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46"/>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46"/>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0" name="Google Shape;7830;p46"/>
                    <p:cNvGrpSpPr/>
                    <p:nvPr/>
                  </p:nvGrpSpPr>
                  <p:grpSpPr>
                    <a:xfrm>
                      <a:off x="4579164" y="3203653"/>
                      <a:ext cx="1244833" cy="1020397"/>
                      <a:chOff x="4579164" y="3203653"/>
                      <a:chExt cx="1244833" cy="1020397"/>
                    </a:xfrm>
                  </p:grpSpPr>
                  <p:sp>
                    <p:nvSpPr>
                      <p:cNvPr id="7831" name="Google Shape;7831;p46"/>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46"/>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6"/>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46"/>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46"/>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6"/>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46"/>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6"/>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6"/>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46"/>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46"/>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46"/>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46"/>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6"/>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5" name="Google Shape;7845;p46"/>
                      <p:cNvGrpSpPr/>
                      <p:nvPr/>
                    </p:nvGrpSpPr>
                    <p:grpSpPr>
                      <a:xfrm>
                        <a:off x="4579164" y="3203653"/>
                        <a:ext cx="1244833" cy="1020397"/>
                        <a:chOff x="4579164" y="3203653"/>
                        <a:chExt cx="1244833" cy="1020397"/>
                      </a:xfrm>
                    </p:grpSpPr>
                    <p:sp>
                      <p:nvSpPr>
                        <p:cNvPr id="7846" name="Google Shape;7846;p46"/>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46"/>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6"/>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6"/>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6"/>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46"/>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46"/>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46"/>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46"/>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46"/>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46"/>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46"/>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46"/>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46"/>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46"/>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46"/>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6"/>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46"/>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46"/>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46"/>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6"/>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46"/>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6"/>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6"/>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0" name="Google Shape;7870;p46"/>
                        <p:cNvGrpSpPr/>
                        <p:nvPr/>
                      </p:nvGrpSpPr>
                      <p:grpSpPr>
                        <a:xfrm>
                          <a:off x="4579164" y="3203653"/>
                          <a:ext cx="1244833" cy="1020397"/>
                          <a:chOff x="4579164" y="3203653"/>
                          <a:chExt cx="1244833" cy="1020397"/>
                        </a:xfrm>
                      </p:grpSpPr>
                      <p:sp>
                        <p:nvSpPr>
                          <p:cNvPr id="7871" name="Google Shape;7871;p46"/>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2" name="Google Shape;7872;p46"/>
                          <p:cNvGrpSpPr/>
                          <p:nvPr/>
                        </p:nvGrpSpPr>
                        <p:grpSpPr>
                          <a:xfrm>
                            <a:off x="4579164" y="3203653"/>
                            <a:ext cx="1244833" cy="1020397"/>
                            <a:chOff x="4579164" y="3203653"/>
                            <a:chExt cx="1244833" cy="1020397"/>
                          </a:xfrm>
                        </p:grpSpPr>
                        <p:sp>
                          <p:nvSpPr>
                            <p:cNvPr id="7873" name="Google Shape;7873;p46"/>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46"/>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46"/>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46"/>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6"/>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46"/>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46"/>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0" name="Google Shape;7880;p46"/>
                            <p:cNvGrpSpPr/>
                            <p:nvPr/>
                          </p:nvGrpSpPr>
                          <p:grpSpPr>
                            <a:xfrm>
                              <a:off x="4579164" y="3203653"/>
                              <a:ext cx="1244833" cy="1020397"/>
                              <a:chOff x="4579164" y="3203653"/>
                              <a:chExt cx="1244833" cy="1020397"/>
                            </a:xfrm>
                          </p:grpSpPr>
                          <p:sp>
                            <p:nvSpPr>
                              <p:cNvPr id="7881" name="Google Shape;7881;p46"/>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46"/>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6"/>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46"/>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46"/>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46"/>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6"/>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6"/>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46"/>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46"/>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46"/>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6"/>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46"/>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4" name="Google Shape;7894;p46"/>
                              <p:cNvGrpSpPr/>
                              <p:nvPr/>
                            </p:nvGrpSpPr>
                            <p:grpSpPr>
                              <a:xfrm>
                                <a:off x="4579164" y="3203653"/>
                                <a:ext cx="1244833" cy="1020397"/>
                                <a:chOff x="4579164" y="3203653"/>
                                <a:chExt cx="1244833" cy="1020397"/>
                              </a:xfrm>
                            </p:grpSpPr>
                            <p:sp>
                              <p:nvSpPr>
                                <p:cNvPr id="7895" name="Google Shape;7895;p46"/>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6"/>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6"/>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46"/>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46"/>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6"/>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6"/>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2" name="Google Shape;7902;p46"/>
                                <p:cNvGrpSpPr/>
                                <p:nvPr/>
                              </p:nvGrpSpPr>
                              <p:grpSpPr>
                                <a:xfrm>
                                  <a:off x="4579164" y="3203653"/>
                                  <a:ext cx="1244833" cy="1020397"/>
                                  <a:chOff x="4579164" y="3203653"/>
                                  <a:chExt cx="1244833" cy="1020397"/>
                                </a:xfrm>
                              </p:grpSpPr>
                              <p:sp>
                                <p:nvSpPr>
                                  <p:cNvPr id="7903" name="Google Shape;7903;p46"/>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46"/>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46"/>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46"/>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46"/>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8" name="Google Shape;7908;p46"/>
                                  <p:cNvGrpSpPr/>
                                  <p:nvPr/>
                                </p:nvGrpSpPr>
                                <p:grpSpPr>
                                  <a:xfrm>
                                    <a:off x="4579164" y="3203653"/>
                                    <a:ext cx="1244833" cy="1020397"/>
                                    <a:chOff x="4579164" y="3203653"/>
                                    <a:chExt cx="1244833" cy="1020397"/>
                                  </a:xfrm>
                                </p:grpSpPr>
                                <p:sp>
                                  <p:nvSpPr>
                                    <p:cNvPr id="7909" name="Google Shape;7909;p46"/>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6"/>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46"/>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46"/>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913" name="Google Shape;7913;p46"/>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46"/>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46"/>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16" name="Google Shape;7916;p46"/>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917" name="Google Shape;7917;p46"/>
              <p:cNvGrpSpPr/>
              <p:nvPr/>
            </p:nvGrpSpPr>
            <p:grpSpPr>
              <a:xfrm>
                <a:off x="4595437" y="3598775"/>
                <a:ext cx="37776" cy="32451"/>
                <a:chOff x="4595437" y="3598775"/>
                <a:chExt cx="37776" cy="32451"/>
              </a:xfrm>
            </p:grpSpPr>
            <p:sp>
              <p:nvSpPr>
                <p:cNvPr id="7918" name="Google Shape;7918;p46"/>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46"/>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46"/>
              <p:cNvGrpSpPr/>
              <p:nvPr/>
            </p:nvGrpSpPr>
            <p:grpSpPr>
              <a:xfrm>
                <a:off x="4641864" y="3524443"/>
                <a:ext cx="37776" cy="32380"/>
                <a:chOff x="4641864" y="3524443"/>
                <a:chExt cx="37776" cy="32380"/>
              </a:xfrm>
            </p:grpSpPr>
            <p:sp>
              <p:nvSpPr>
                <p:cNvPr id="7921" name="Google Shape;7921;p46"/>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46"/>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46"/>
              <p:cNvGrpSpPr/>
              <p:nvPr/>
            </p:nvGrpSpPr>
            <p:grpSpPr>
              <a:xfrm>
                <a:off x="4648431" y="3893901"/>
                <a:ext cx="37776" cy="32357"/>
                <a:chOff x="4648431" y="3893901"/>
                <a:chExt cx="37776" cy="32357"/>
              </a:xfrm>
            </p:grpSpPr>
            <p:sp>
              <p:nvSpPr>
                <p:cNvPr id="7924" name="Google Shape;7924;p46"/>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46"/>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46"/>
              <p:cNvGrpSpPr/>
              <p:nvPr/>
            </p:nvGrpSpPr>
            <p:grpSpPr>
              <a:xfrm>
                <a:off x="4567752" y="3722908"/>
                <a:ext cx="37870" cy="32380"/>
                <a:chOff x="4567752" y="3722908"/>
                <a:chExt cx="37870" cy="32380"/>
              </a:xfrm>
            </p:grpSpPr>
            <p:sp>
              <p:nvSpPr>
                <p:cNvPr id="7927" name="Google Shape;7927;p46"/>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46"/>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46"/>
              <p:cNvGrpSpPr/>
              <p:nvPr/>
            </p:nvGrpSpPr>
            <p:grpSpPr>
              <a:xfrm>
                <a:off x="4617506" y="3652052"/>
                <a:ext cx="37783" cy="32357"/>
                <a:chOff x="4617506" y="3652052"/>
                <a:chExt cx="37783" cy="32357"/>
              </a:xfrm>
            </p:grpSpPr>
            <p:sp>
              <p:nvSpPr>
                <p:cNvPr id="7930" name="Google Shape;7930;p46"/>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46"/>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46"/>
              <p:cNvGrpSpPr/>
              <p:nvPr/>
            </p:nvGrpSpPr>
            <p:grpSpPr>
              <a:xfrm>
                <a:off x="4739005" y="3554149"/>
                <a:ext cx="37870" cy="32357"/>
                <a:chOff x="4739005" y="3554149"/>
                <a:chExt cx="37870" cy="32357"/>
              </a:xfrm>
            </p:grpSpPr>
            <p:sp>
              <p:nvSpPr>
                <p:cNvPr id="7933" name="Google Shape;7933;p46"/>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46"/>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46"/>
              <p:cNvGrpSpPr/>
              <p:nvPr/>
            </p:nvGrpSpPr>
            <p:grpSpPr>
              <a:xfrm>
                <a:off x="4806557" y="3630258"/>
                <a:ext cx="37776" cy="32364"/>
                <a:chOff x="4806557" y="3630258"/>
                <a:chExt cx="37776" cy="32364"/>
              </a:xfrm>
            </p:grpSpPr>
            <p:sp>
              <p:nvSpPr>
                <p:cNvPr id="7936" name="Google Shape;7936;p46"/>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46"/>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46"/>
              <p:cNvGrpSpPr/>
              <p:nvPr/>
            </p:nvGrpSpPr>
            <p:grpSpPr>
              <a:xfrm>
                <a:off x="4737007" y="4004357"/>
                <a:ext cx="37870" cy="32357"/>
                <a:chOff x="4737007" y="4004357"/>
                <a:chExt cx="37870" cy="32357"/>
              </a:xfrm>
            </p:grpSpPr>
            <p:sp>
              <p:nvSpPr>
                <p:cNvPr id="7939" name="Google Shape;7939;p46"/>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46"/>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46"/>
              <p:cNvGrpSpPr/>
              <p:nvPr/>
            </p:nvGrpSpPr>
            <p:grpSpPr>
              <a:xfrm>
                <a:off x="4773634" y="4208627"/>
                <a:ext cx="37776" cy="32357"/>
                <a:chOff x="4773634" y="4208627"/>
                <a:chExt cx="37776" cy="32357"/>
              </a:xfrm>
            </p:grpSpPr>
            <p:sp>
              <p:nvSpPr>
                <p:cNvPr id="7942" name="Google Shape;7942;p46"/>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46"/>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46"/>
              <p:cNvGrpSpPr/>
              <p:nvPr/>
            </p:nvGrpSpPr>
            <p:grpSpPr>
              <a:xfrm>
                <a:off x="4888282" y="4074764"/>
                <a:ext cx="37776" cy="32451"/>
                <a:chOff x="4888282" y="4074764"/>
                <a:chExt cx="37776" cy="32451"/>
              </a:xfrm>
            </p:grpSpPr>
            <p:sp>
              <p:nvSpPr>
                <p:cNvPr id="7945" name="Google Shape;7945;p46"/>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46"/>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46"/>
              <p:cNvGrpSpPr/>
              <p:nvPr/>
            </p:nvGrpSpPr>
            <p:grpSpPr>
              <a:xfrm>
                <a:off x="4901315" y="3804271"/>
                <a:ext cx="37776" cy="32364"/>
                <a:chOff x="4901315" y="3804271"/>
                <a:chExt cx="37776" cy="32364"/>
              </a:xfrm>
            </p:grpSpPr>
            <p:sp>
              <p:nvSpPr>
                <p:cNvPr id="7948" name="Google Shape;7948;p46"/>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46"/>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46"/>
              <p:cNvGrpSpPr/>
              <p:nvPr/>
            </p:nvGrpSpPr>
            <p:grpSpPr>
              <a:xfrm>
                <a:off x="4866394" y="3715035"/>
                <a:ext cx="37846" cy="32357"/>
                <a:chOff x="4866394" y="3715035"/>
                <a:chExt cx="37846" cy="32357"/>
              </a:xfrm>
            </p:grpSpPr>
            <p:sp>
              <p:nvSpPr>
                <p:cNvPr id="7951" name="Google Shape;7951;p46"/>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6"/>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46"/>
              <p:cNvGrpSpPr/>
              <p:nvPr/>
            </p:nvGrpSpPr>
            <p:grpSpPr>
              <a:xfrm>
                <a:off x="4979233" y="3839798"/>
                <a:ext cx="37878" cy="32420"/>
                <a:chOff x="4979233" y="3839798"/>
                <a:chExt cx="37878" cy="32420"/>
              </a:xfrm>
            </p:grpSpPr>
            <p:sp>
              <p:nvSpPr>
                <p:cNvPr id="7954" name="Google Shape;7954;p46"/>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46"/>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46"/>
              <p:cNvGrpSpPr/>
              <p:nvPr/>
            </p:nvGrpSpPr>
            <p:grpSpPr>
              <a:xfrm>
                <a:off x="4790662" y="3679147"/>
                <a:ext cx="37783" cy="32380"/>
                <a:chOff x="4790662" y="3679147"/>
                <a:chExt cx="37783" cy="32380"/>
              </a:xfrm>
            </p:grpSpPr>
            <p:sp>
              <p:nvSpPr>
                <p:cNvPr id="7957" name="Google Shape;7957;p46"/>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6"/>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46"/>
              <p:cNvGrpSpPr/>
              <p:nvPr/>
            </p:nvGrpSpPr>
            <p:grpSpPr>
              <a:xfrm>
                <a:off x="4857263" y="3557861"/>
                <a:ext cx="37776" cy="32357"/>
                <a:chOff x="4857263" y="3557861"/>
                <a:chExt cx="37776" cy="32357"/>
              </a:xfrm>
            </p:grpSpPr>
            <p:sp>
              <p:nvSpPr>
                <p:cNvPr id="7960" name="Google Shape;7960;p46"/>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46"/>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46"/>
              <p:cNvGrpSpPr/>
              <p:nvPr/>
            </p:nvGrpSpPr>
            <p:grpSpPr>
              <a:xfrm>
                <a:off x="4883902" y="3648033"/>
                <a:ext cx="37783" cy="32380"/>
                <a:chOff x="4883902" y="3648033"/>
                <a:chExt cx="37783" cy="32380"/>
              </a:xfrm>
            </p:grpSpPr>
            <p:sp>
              <p:nvSpPr>
                <p:cNvPr id="7963" name="Google Shape;7963;p46"/>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46"/>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46"/>
              <p:cNvGrpSpPr/>
              <p:nvPr/>
            </p:nvGrpSpPr>
            <p:grpSpPr>
              <a:xfrm>
                <a:off x="4907780" y="3347220"/>
                <a:ext cx="37878" cy="32357"/>
                <a:chOff x="4907780" y="3347220"/>
                <a:chExt cx="37878" cy="32357"/>
              </a:xfrm>
            </p:grpSpPr>
            <p:sp>
              <p:nvSpPr>
                <p:cNvPr id="7966" name="Google Shape;7966;p46"/>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46"/>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46"/>
              <p:cNvGrpSpPr/>
              <p:nvPr/>
            </p:nvGrpSpPr>
            <p:grpSpPr>
              <a:xfrm>
                <a:off x="5065048" y="3738150"/>
                <a:ext cx="37783" cy="32364"/>
                <a:chOff x="5065048" y="3738150"/>
                <a:chExt cx="37783" cy="32364"/>
              </a:xfrm>
            </p:grpSpPr>
            <p:sp>
              <p:nvSpPr>
                <p:cNvPr id="7969" name="Google Shape;7969;p46"/>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46"/>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46"/>
              <p:cNvGrpSpPr/>
              <p:nvPr/>
            </p:nvGrpSpPr>
            <p:grpSpPr>
              <a:xfrm>
                <a:off x="5071616" y="3284615"/>
                <a:ext cx="37783" cy="32357"/>
                <a:chOff x="5071616" y="3284615"/>
                <a:chExt cx="37783" cy="32357"/>
              </a:xfrm>
            </p:grpSpPr>
            <p:sp>
              <p:nvSpPr>
                <p:cNvPr id="7972" name="Google Shape;7972;p46"/>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46"/>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46"/>
              <p:cNvGrpSpPr/>
              <p:nvPr/>
            </p:nvGrpSpPr>
            <p:grpSpPr>
              <a:xfrm>
                <a:off x="5389291" y="3759921"/>
                <a:ext cx="37783" cy="32380"/>
                <a:chOff x="5389291" y="3759921"/>
                <a:chExt cx="37783" cy="32380"/>
              </a:xfrm>
            </p:grpSpPr>
            <p:sp>
              <p:nvSpPr>
                <p:cNvPr id="7975" name="Google Shape;7975;p46"/>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6"/>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46"/>
              <p:cNvGrpSpPr/>
              <p:nvPr/>
            </p:nvGrpSpPr>
            <p:grpSpPr>
              <a:xfrm>
                <a:off x="5431534" y="3632932"/>
                <a:ext cx="37878" cy="32451"/>
                <a:chOff x="5431534" y="3632932"/>
                <a:chExt cx="37878" cy="32451"/>
              </a:xfrm>
            </p:grpSpPr>
            <p:sp>
              <p:nvSpPr>
                <p:cNvPr id="7978" name="Google Shape;7978;p46"/>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6"/>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46"/>
              <p:cNvGrpSpPr/>
              <p:nvPr/>
            </p:nvGrpSpPr>
            <p:grpSpPr>
              <a:xfrm>
                <a:off x="5540755" y="3544829"/>
                <a:ext cx="37783" cy="32357"/>
                <a:chOff x="5540755" y="3544829"/>
                <a:chExt cx="37783" cy="32357"/>
              </a:xfrm>
            </p:grpSpPr>
            <p:sp>
              <p:nvSpPr>
                <p:cNvPr id="7981" name="Google Shape;7981;p46"/>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6"/>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46"/>
              <p:cNvGrpSpPr/>
              <p:nvPr/>
            </p:nvGrpSpPr>
            <p:grpSpPr>
              <a:xfrm>
                <a:off x="5579293" y="3412107"/>
                <a:ext cx="37776" cy="32357"/>
                <a:chOff x="5579293" y="3412107"/>
                <a:chExt cx="37776" cy="32357"/>
              </a:xfrm>
            </p:grpSpPr>
            <p:sp>
              <p:nvSpPr>
                <p:cNvPr id="7984" name="Google Shape;7984;p46"/>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46"/>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46"/>
              <p:cNvGrpSpPr/>
              <p:nvPr/>
            </p:nvGrpSpPr>
            <p:grpSpPr>
              <a:xfrm>
                <a:off x="5801346" y="3284615"/>
                <a:ext cx="37783" cy="32357"/>
                <a:chOff x="5801346" y="3284615"/>
                <a:chExt cx="37783" cy="32357"/>
              </a:xfrm>
            </p:grpSpPr>
            <p:sp>
              <p:nvSpPr>
                <p:cNvPr id="7987" name="Google Shape;7987;p46"/>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46"/>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46"/>
              <p:cNvGrpSpPr/>
              <p:nvPr/>
            </p:nvGrpSpPr>
            <p:grpSpPr>
              <a:xfrm>
                <a:off x="5763578" y="3399067"/>
                <a:ext cx="37776" cy="32364"/>
                <a:chOff x="5763578" y="3399067"/>
                <a:chExt cx="37776" cy="32364"/>
              </a:xfrm>
            </p:grpSpPr>
            <p:sp>
              <p:nvSpPr>
                <p:cNvPr id="7990" name="Google Shape;7990;p46"/>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46"/>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46"/>
              <p:cNvGrpSpPr/>
              <p:nvPr/>
            </p:nvGrpSpPr>
            <p:grpSpPr>
              <a:xfrm>
                <a:off x="5395858" y="3230952"/>
                <a:ext cx="37776" cy="32364"/>
                <a:chOff x="5395858" y="3230952"/>
                <a:chExt cx="37776" cy="32364"/>
              </a:xfrm>
            </p:grpSpPr>
            <p:sp>
              <p:nvSpPr>
                <p:cNvPr id="7993" name="Google Shape;7993;p46"/>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46"/>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46"/>
              <p:cNvGrpSpPr/>
              <p:nvPr/>
            </p:nvGrpSpPr>
            <p:grpSpPr>
              <a:xfrm>
                <a:off x="5264088" y="3188237"/>
                <a:ext cx="37776" cy="32357"/>
                <a:chOff x="5264088" y="3188237"/>
                <a:chExt cx="37776" cy="32357"/>
              </a:xfrm>
            </p:grpSpPr>
            <p:sp>
              <p:nvSpPr>
                <p:cNvPr id="7996" name="Google Shape;7996;p46"/>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46"/>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46"/>
              <p:cNvGrpSpPr/>
              <p:nvPr/>
            </p:nvGrpSpPr>
            <p:grpSpPr>
              <a:xfrm>
                <a:off x="5585758" y="3237425"/>
                <a:ext cx="37878" cy="32357"/>
                <a:chOff x="5585758" y="3237425"/>
                <a:chExt cx="37878" cy="32357"/>
              </a:xfrm>
            </p:grpSpPr>
            <p:sp>
              <p:nvSpPr>
                <p:cNvPr id="7999" name="Google Shape;7999;p46"/>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46"/>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46"/>
              <p:cNvGrpSpPr/>
              <p:nvPr/>
            </p:nvGrpSpPr>
            <p:grpSpPr>
              <a:xfrm>
                <a:off x="4874196" y="3291088"/>
                <a:ext cx="37878" cy="32451"/>
                <a:chOff x="4874196" y="3291088"/>
                <a:chExt cx="37878" cy="32451"/>
              </a:xfrm>
            </p:grpSpPr>
            <p:sp>
              <p:nvSpPr>
                <p:cNvPr id="8002" name="Google Shape;8002;p46"/>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46"/>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46"/>
              <p:cNvGrpSpPr/>
              <p:nvPr/>
            </p:nvGrpSpPr>
            <p:grpSpPr>
              <a:xfrm>
                <a:off x="5197770" y="3785466"/>
                <a:ext cx="37783" cy="32427"/>
                <a:chOff x="5197770" y="3785466"/>
                <a:chExt cx="37783" cy="32427"/>
              </a:xfrm>
            </p:grpSpPr>
            <p:sp>
              <p:nvSpPr>
                <p:cNvPr id="8005" name="Google Shape;8005;p46"/>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46"/>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46"/>
              <p:cNvGrpSpPr/>
              <p:nvPr/>
            </p:nvGrpSpPr>
            <p:grpSpPr>
              <a:xfrm>
                <a:off x="5177699" y="3492117"/>
                <a:ext cx="37776" cy="32357"/>
                <a:chOff x="5177699" y="3492117"/>
                <a:chExt cx="37776" cy="32357"/>
              </a:xfrm>
            </p:grpSpPr>
            <p:sp>
              <p:nvSpPr>
                <p:cNvPr id="8008" name="Google Shape;8008;p46"/>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46"/>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46"/>
              <p:cNvGrpSpPr/>
              <p:nvPr/>
            </p:nvGrpSpPr>
            <p:grpSpPr>
              <a:xfrm>
                <a:off x="5349431" y="3622346"/>
                <a:ext cx="37870" cy="32380"/>
                <a:chOff x="5349431" y="3622346"/>
                <a:chExt cx="37870" cy="32380"/>
              </a:xfrm>
            </p:grpSpPr>
            <p:sp>
              <p:nvSpPr>
                <p:cNvPr id="8011" name="Google Shape;8011;p46"/>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46"/>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46"/>
              <p:cNvGrpSpPr/>
              <p:nvPr/>
            </p:nvGrpSpPr>
            <p:grpSpPr>
              <a:xfrm>
                <a:off x="5068855" y="3563980"/>
                <a:ext cx="53954" cy="46223"/>
                <a:chOff x="5068855" y="3563980"/>
                <a:chExt cx="53954" cy="46223"/>
              </a:xfrm>
            </p:grpSpPr>
            <p:sp>
              <p:nvSpPr>
                <p:cNvPr id="8014" name="Google Shape;8014;p46"/>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46"/>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46"/>
              <p:cNvGrpSpPr/>
              <p:nvPr/>
            </p:nvGrpSpPr>
            <p:grpSpPr>
              <a:xfrm>
                <a:off x="5037654" y="3392507"/>
                <a:ext cx="37870" cy="32451"/>
                <a:chOff x="5037654" y="3392507"/>
                <a:chExt cx="37870" cy="32451"/>
              </a:xfrm>
            </p:grpSpPr>
            <p:sp>
              <p:nvSpPr>
                <p:cNvPr id="8017" name="Google Shape;8017;p46"/>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6"/>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46"/>
              <p:cNvGrpSpPr/>
              <p:nvPr/>
            </p:nvGrpSpPr>
            <p:grpSpPr>
              <a:xfrm>
                <a:off x="5456560" y="3368629"/>
                <a:ext cx="37870" cy="32451"/>
                <a:chOff x="5456560" y="3368629"/>
                <a:chExt cx="37870" cy="32451"/>
              </a:xfrm>
            </p:grpSpPr>
            <p:sp>
              <p:nvSpPr>
                <p:cNvPr id="8020" name="Google Shape;8020;p46"/>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46"/>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46"/>
              <p:cNvGrpSpPr/>
              <p:nvPr/>
            </p:nvGrpSpPr>
            <p:grpSpPr>
              <a:xfrm>
                <a:off x="4755749" y="3501516"/>
                <a:ext cx="46246" cy="39608"/>
                <a:chOff x="4755749" y="3501516"/>
                <a:chExt cx="46246" cy="39608"/>
              </a:xfrm>
            </p:grpSpPr>
            <p:sp>
              <p:nvSpPr>
                <p:cNvPr id="8023" name="Google Shape;8023;p46"/>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46"/>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46"/>
              <p:cNvGrpSpPr/>
              <p:nvPr/>
            </p:nvGrpSpPr>
            <p:grpSpPr>
              <a:xfrm>
                <a:off x="4681346" y="3485582"/>
                <a:ext cx="37783" cy="32427"/>
                <a:chOff x="4681346" y="3485582"/>
                <a:chExt cx="37783" cy="32427"/>
              </a:xfrm>
            </p:grpSpPr>
            <p:sp>
              <p:nvSpPr>
                <p:cNvPr id="8026" name="Google Shape;8026;p46"/>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6"/>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46"/>
              <p:cNvGrpSpPr/>
              <p:nvPr/>
            </p:nvGrpSpPr>
            <p:grpSpPr>
              <a:xfrm>
                <a:off x="4767067" y="3291088"/>
                <a:ext cx="37878" cy="32451"/>
                <a:chOff x="4767067" y="3291088"/>
                <a:chExt cx="37878" cy="32451"/>
              </a:xfrm>
            </p:grpSpPr>
            <p:sp>
              <p:nvSpPr>
                <p:cNvPr id="8029" name="Google Shape;8029;p46"/>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6"/>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46"/>
              <p:cNvGrpSpPr/>
              <p:nvPr/>
            </p:nvGrpSpPr>
            <p:grpSpPr>
              <a:xfrm>
                <a:off x="4687819" y="3405539"/>
                <a:ext cx="37776" cy="32451"/>
                <a:chOff x="4687819" y="3405539"/>
                <a:chExt cx="37776" cy="32451"/>
              </a:xfrm>
            </p:grpSpPr>
            <p:sp>
              <p:nvSpPr>
                <p:cNvPr id="8032" name="Google Shape;8032;p46"/>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46"/>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46"/>
              <p:cNvGrpSpPr/>
              <p:nvPr/>
            </p:nvGrpSpPr>
            <p:grpSpPr>
              <a:xfrm>
                <a:off x="4923101" y="3444809"/>
                <a:ext cx="52813" cy="45318"/>
                <a:chOff x="4923101" y="3444809"/>
                <a:chExt cx="52813" cy="45318"/>
              </a:xfrm>
            </p:grpSpPr>
            <p:sp>
              <p:nvSpPr>
                <p:cNvPr id="8035" name="Google Shape;8035;p46"/>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6"/>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46"/>
              <p:cNvGrpSpPr/>
              <p:nvPr/>
            </p:nvGrpSpPr>
            <p:grpSpPr>
              <a:xfrm>
                <a:off x="4846040" y="3654750"/>
                <a:ext cx="31405" cy="26993"/>
                <a:chOff x="4846040" y="3654750"/>
                <a:chExt cx="31405" cy="26993"/>
              </a:xfrm>
            </p:grpSpPr>
            <p:sp>
              <p:nvSpPr>
                <p:cNvPr id="8038" name="Google Shape;8038;p46"/>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6"/>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46"/>
              <p:cNvGrpSpPr/>
              <p:nvPr/>
            </p:nvGrpSpPr>
            <p:grpSpPr>
              <a:xfrm>
                <a:off x="4925673" y="3691700"/>
                <a:ext cx="40253" cy="34472"/>
                <a:chOff x="4925673" y="3691700"/>
                <a:chExt cx="40253" cy="34472"/>
              </a:xfrm>
            </p:grpSpPr>
            <p:sp>
              <p:nvSpPr>
                <p:cNvPr id="8041" name="Google Shape;8041;p46"/>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6"/>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46"/>
              <p:cNvGrpSpPr/>
              <p:nvPr/>
            </p:nvGrpSpPr>
            <p:grpSpPr>
              <a:xfrm>
                <a:off x="4894653" y="3740848"/>
                <a:ext cx="31405" cy="26906"/>
                <a:chOff x="4894653" y="3740848"/>
                <a:chExt cx="31405" cy="26906"/>
              </a:xfrm>
            </p:grpSpPr>
            <p:sp>
              <p:nvSpPr>
                <p:cNvPr id="8044" name="Google Shape;8044;p46"/>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6"/>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46"/>
              <p:cNvGrpSpPr/>
              <p:nvPr/>
            </p:nvGrpSpPr>
            <p:grpSpPr>
              <a:xfrm>
                <a:off x="4962300" y="3696348"/>
                <a:ext cx="38255" cy="32773"/>
                <a:chOff x="4962300" y="3696348"/>
                <a:chExt cx="38255" cy="32773"/>
              </a:xfrm>
            </p:grpSpPr>
            <p:sp>
              <p:nvSpPr>
                <p:cNvPr id="8047" name="Google Shape;8047;p46"/>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6"/>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46"/>
              <p:cNvGrpSpPr/>
              <p:nvPr/>
            </p:nvGrpSpPr>
            <p:grpSpPr>
              <a:xfrm>
                <a:off x="4980185" y="3743349"/>
                <a:ext cx="31499" cy="26969"/>
                <a:chOff x="4980185" y="3743349"/>
                <a:chExt cx="31499" cy="26969"/>
              </a:xfrm>
            </p:grpSpPr>
            <p:sp>
              <p:nvSpPr>
                <p:cNvPr id="8050" name="Google Shape;8050;p46"/>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6"/>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46"/>
              <p:cNvGrpSpPr/>
              <p:nvPr/>
            </p:nvGrpSpPr>
            <p:grpSpPr>
              <a:xfrm>
                <a:off x="5013768" y="3734312"/>
                <a:ext cx="31499" cy="26969"/>
                <a:chOff x="5013768" y="3734312"/>
                <a:chExt cx="31499" cy="26969"/>
              </a:xfrm>
            </p:grpSpPr>
            <p:sp>
              <p:nvSpPr>
                <p:cNvPr id="8053" name="Google Shape;8053;p46"/>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46"/>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46"/>
              <p:cNvGrpSpPr/>
              <p:nvPr/>
            </p:nvGrpSpPr>
            <p:grpSpPr>
              <a:xfrm>
                <a:off x="5036703" y="3764545"/>
                <a:ext cx="31499" cy="26898"/>
                <a:chOff x="5036703" y="3764545"/>
                <a:chExt cx="31499" cy="26898"/>
              </a:xfrm>
            </p:grpSpPr>
            <p:sp>
              <p:nvSpPr>
                <p:cNvPr id="8056" name="Google Shape;8056;p46"/>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6"/>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46"/>
              <p:cNvGrpSpPr/>
              <p:nvPr/>
            </p:nvGrpSpPr>
            <p:grpSpPr>
              <a:xfrm>
                <a:off x="4953546" y="3768352"/>
                <a:ext cx="31405" cy="26898"/>
                <a:chOff x="4953546" y="3768352"/>
                <a:chExt cx="31405" cy="26898"/>
              </a:xfrm>
            </p:grpSpPr>
            <p:sp>
              <p:nvSpPr>
                <p:cNvPr id="8059" name="Google Shape;8059;p46"/>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6"/>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46"/>
              <p:cNvGrpSpPr/>
              <p:nvPr/>
            </p:nvGrpSpPr>
            <p:grpSpPr>
              <a:xfrm>
                <a:off x="4964770" y="3814016"/>
                <a:ext cx="31499" cy="26993"/>
                <a:chOff x="4964770" y="3814016"/>
                <a:chExt cx="31499" cy="26993"/>
              </a:xfrm>
            </p:grpSpPr>
            <p:sp>
              <p:nvSpPr>
                <p:cNvPr id="8062" name="Google Shape;8062;p46"/>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46"/>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46"/>
              <p:cNvGrpSpPr/>
              <p:nvPr/>
            </p:nvGrpSpPr>
            <p:grpSpPr>
              <a:xfrm>
                <a:off x="4923290" y="3800504"/>
                <a:ext cx="31468" cy="26898"/>
                <a:chOff x="4923290" y="3800504"/>
                <a:chExt cx="31468" cy="26898"/>
              </a:xfrm>
            </p:grpSpPr>
            <p:sp>
              <p:nvSpPr>
                <p:cNvPr id="8065" name="Google Shape;8065;p46"/>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46"/>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46"/>
              <p:cNvGrpSpPr/>
              <p:nvPr/>
            </p:nvGrpSpPr>
            <p:grpSpPr>
              <a:xfrm>
                <a:off x="5108534" y="3650943"/>
                <a:ext cx="31405" cy="26993"/>
                <a:chOff x="5108534" y="3650943"/>
                <a:chExt cx="31405" cy="26993"/>
              </a:xfrm>
            </p:grpSpPr>
            <p:sp>
              <p:nvSpPr>
                <p:cNvPr id="8068" name="Google Shape;8068;p46"/>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46"/>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46"/>
              <p:cNvGrpSpPr/>
              <p:nvPr/>
            </p:nvGrpSpPr>
            <p:grpSpPr>
              <a:xfrm>
                <a:off x="5119380" y="3760739"/>
                <a:ext cx="31499" cy="26993"/>
                <a:chOff x="5119380" y="3760739"/>
                <a:chExt cx="31499" cy="26993"/>
              </a:xfrm>
            </p:grpSpPr>
            <p:sp>
              <p:nvSpPr>
                <p:cNvPr id="8071" name="Google Shape;8071;p46"/>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6"/>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46"/>
              <p:cNvGrpSpPr/>
              <p:nvPr/>
            </p:nvGrpSpPr>
            <p:grpSpPr>
              <a:xfrm>
                <a:off x="5119380" y="3788235"/>
                <a:ext cx="31499" cy="26993"/>
                <a:chOff x="5119380" y="3788235"/>
                <a:chExt cx="31499" cy="26993"/>
              </a:xfrm>
            </p:grpSpPr>
            <p:sp>
              <p:nvSpPr>
                <p:cNvPr id="8074" name="Google Shape;8074;p46"/>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6"/>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46"/>
              <p:cNvGrpSpPr/>
              <p:nvPr/>
            </p:nvGrpSpPr>
            <p:grpSpPr>
              <a:xfrm>
                <a:off x="5158005" y="3875284"/>
                <a:ext cx="31405" cy="27001"/>
                <a:chOff x="5158005" y="3875284"/>
                <a:chExt cx="31405" cy="27001"/>
              </a:xfrm>
            </p:grpSpPr>
            <p:sp>
              <p:nvSpPr>
                <p:cNvPr id="8077" name="Google Shape;8077;p46"/>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46"/>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46"/>
              <p:cNvGrpSpPr/>
              <p:nvPr/>
            </p:nvGrpSpPr>
            <p:grpSpPr>
              <a:xfrm>
                <a:off x="5233163" y="3764545"/>
                <a:ext cx="31499" cy="26898"/>
                <a:chOff x="5233163" y="3764545"/>
                <a:chExt cx="31499" cy="26898"/>
              </a:xfrm>
            </p:grpSpPr>
            <p:sp>
              <p:nvSpPr>
                <p:cNvPr id="8080" name="Google Shape;8080;p46"/>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46"/>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46"/>
              <p:cNvGrpSpPr/>
              <p:nvPr/>
            </p:nvGrpSpPr>
            <p:grpSpPr>
              <a:xfrm>
                <a:off x="5276168" y="3805545"/>
                <a:ext cx="31499" cy="26906"/>
                <a:chOff x="5276168" y="3805545"/>
                <a:chExt cx="31499" cy="26906"/>
              </a:xfrm>
            </p:grpSpPr>
            <p:sp>
              <p:nvSpPr>
                <p:cNvPr id="8083" name="Google Shape;8083;p46"/>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46"/>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46"/>
              <p:cNvGrpSpPr/>
              <p:nvPr/>
            </p:nvGrpSpPr>
            <p:grpSpPr>
              <a:xfrm>
                <a:off x="5294053" y="3851933"/>
                <a:ext cx="31405" cy="26945"/>
                <a:chOff x="5294053" y="3851933"/>
                <a:chExt cx="31405" cy="26945"/>
              </a:xfrm>
            </p:grpSpPr>
            <p:sp>
              <p:nvSpPr>
                <p:cNvPr id="8086" name="Google Shape;8086;p46"/>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46"/>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46"/>
              <p:cNvGrpSpPr/>
              <p:nvPr/>
            </p:nvGrpSpPr>
            <p:grpSpPr>
              <a:xfrm>
                <a:off x="5341723" y="3851902"/>
                <a:ext cx="31405" cy="26977"/>
                <a:chOff x="5341723" y="3851902"/>
                <a:chExt cx="31405" cy="26977"/>
              </a:xfrm>
            </p:grpSpPr>
            <p:sp>
              <p:nvSpPr>
                <p:cNvPr id="8089" name="Google Shape;8089;p46"/>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46"/>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46"/>
              <p:cNvGrpSpPr/>
              <p:nvPr/>
            </p:nvGrpSpPr>
            <p:grpSpPr>
              <a:xfrm>
                <a:off x="5054871" y="3507855"/>
                <a:ext cx="31405" cy="26993"/>
                <a:chOff x="5054871" y="3507855"/>
                <a:chExt cx="31405" cy="26993"/>
              </a:xfrm>
            </p:grpSpPr>
            <p:sp>
              <p:nvSpPr>
                <p:cNvPr id="8092" name="Google Shape;8092;p46"/>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6"/>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46"/>
              <p:cNvGrpSpPr/>
              <p:nvPr/>
            </p:nvGrpSpPr>
            <p:grpSpPr>
              <a:xfrm>
                <a:off x="4876579" y="3675325"/>
                <a:ext cx="31405" cy="26969"/>
                <a:chOff x="4876579" y="3675325"/>
                <a:chExt cx="31405" cy="26969"/>
              </a:xfrm>
            </p:grpSpPr>
            <p:sp>
              <p:nvSpPr>
                <p:cNvPr id="8095" name="Google Shape;8095;p46"/>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46"/>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46"/>
              <p:cNvGrpSpPr/>
              <p:nvPr/>
            </p:nvGrpSpPr>
            <p:grpSpPr>
              <a:xfrm>
                <a:off x="4842233" y="3688333"/>
                <a:ext cx="31405" cy="26993"/>
                <a:chOff x="4842233" y="3688333"/>
                <a:chExt cx="31405" cy="26993"/>
              </a:xfrm>
            </p:grpSpPr>
            <p:sp>
              <p:nvSpPr>
                <p:cNvPr id="8098" name="Google Shape;8098;p46"/>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46"/>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46"/>
              <p:cNvGrpSpPr/>
              <p:nvPr/>
            </p:nvGrpSpPr>
            <p:grpSpPr>
              <a:xfrm>
                <a:off x="5187876" y="3608032"/>
                <a:ext cx="31405" cy="27001"/>
                <a:chOff x="5187876" y="3608032"/>
                <a:chExt cx="31405" cy="27001"/>
              </a:xfrm>
            </p:grpSpPr>
            <p:sp>
              <p:nvSpPr>
                <p:cNvPr id="8101" name="Google Shape;8101;p46"/>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46"/>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3" name="Google Shape;8103;p46"/>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6"/>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5" name="Google Shape;8105;p46"/>
              <p:cNvGrpSpPr/>
              <p:nvPr/>
            </p:nvGrpSpPr>
            <p:grpSpPr>
              <a:xfrm>
                <a:off x="5269224" y="3304167"/>
                <a:ext cx="40253" cy="34402"/>
                <a:chOff x="5269224" y="3304167"/>
                <a:chExt cx="40253" cy="34402"/>
              </a:xfrm>
            </p:grpSpPr>
            <p:sp>
              <p:nvSpPr>
                <p:cNvPr id="8106" name="Google Shape;8106;p46"/>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46"/>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46"/>
              <p:cNvGrpSpPr/>
              <p:nvPr/>
            </p:nvGrpSpPr>
            <p:grpSpPr>
              <a:xfrm>
                <a:off x="5327354" y="3476615"/>
                <a:ext cx="49864" cy="42723"/>
                <a:chOff x="5327354" y="3476615"/>
                <a:chExt cx="49864" cy="42723"/>
              </a:xfrm>
            </p:grpSpPr>
            <p:sp>
              <p:nvSpPr>
                <p:cNvPr id="8109" name="Google Shape;8109;p46"/>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6"/>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1" name="Google Shape;8111;p46"/>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46"/>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3" name="Google Shape;8113;p46"/>
              <p:cNvGrpSpPr/>
              <p:nvPr/>
            </p:nvGrpSpPr>
            <p:grpSpPr>
              <a:xfrm>
                <a:off x="5341723" y="3775957"/>
                <a:ext cx="31405" cy="26898"/>
                <a:chOff x="5341723" y="3775957"/>
                <a:chExt cx="31405" cy="26898"/>
              </a:xfrm>
            </p:grpSpPr>
            <p:sp>
              <p:nvSpPr>
                <p:cNvPr id="8114" name="Google Shape;8114;p46"/>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6"/>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46"/>
              <p:cNvGrpSpPr/>
              <p:nvPr/>
            </p:nvGrpSpPr>
            <p:grpSpPr>
              <a:xfrm>
                <a:off x="5439053" y="3699274"/>
                <a:ext cx="31405" cy="26898"/>
                <a:chOff x="5439053" y="3699274"/>
                <a:chExt cx="31405" cy="26898"/>
              </a:xfrm>
            </p:grpSpPr>
            <p:sp>
              <p:nvSpPr>
                <p:cNvPr id="8117" name="Google Shape;8117;p46"/>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6"/>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46"/>
              <p:cNvGrpSpPr/>
              <p:nvPr/>
            </p:nvGrpSpPr>
            <p:grpSpPr>
              <a:xfrm>
                <a:off x="5412414" y="3622307"/>
                <a:ext cx="31499" cy="26993"/>
                <a:chOff x="5412414" y="3622307"/>
                <a:chExt cx="31499" cy="26993"/>
              </a:xfrm>
            </p:grpSpPr>
            <p:sp>
              <p:nvSpPr>
                <p:cNvPr id="8120" name="Google Shape;8120;p46"/>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46"/>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46"/>
              <p:cNvGrpSpPr/>
              <p:nvPr/>
            </p:nvGrpSpPr>
            <p:grpSpPr>
              <a:xfrm>
                <a:off x="5476254" y="3473949"/>
                <a:ext cx="26835" cy="26930"/>
                <a:chOff x="5476254" y="3473949"/>
                <a:chExt cx="26835" cy="26930"/>
              </a:xfrm>
            </p:grpSpPr>
            <p:sp>
              <p:nvSpPr>
                <p:cNvPr id="8123" name="Google Shape;8123;p46"/>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46"/>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46"/>
              <p:cNvGrpSpPr/>
              <p:nvPr/>
            </p:nvGrpSpPr>
            <p:grpSpPr>
              <a:xfrm>
                <a:off x="5564547" y="3481594"/>
                <a:ext cx="31397" cy="26898"/>
                <a:chOff x="5564547" y="3481594"/>
                <a:chExt cx="31397" cy="26898"/>
              </a:xfrm>
            </p:grpSpPr>
            <p:sp>
              <p:nvSpPr>
                <p:cNvPr id="8126" name="Google Shape;8126;p46"/>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46"/>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46"/>
              <p:cNvGrpSpPr/>
              <p:nvPr/>
            </p:nvGrpSpPr>
            <p:grpSpPr>
              <a:xfrm>
                <a:off x="5534101" y="3470174"/>
                <a:ext cx="31397" cy="26906"/>
                <a:chOff x="5534101" y="3470174"/>
                <a:chExt cx="31397" cy="26906"/>
              </a:xfrm>
            </p:grpSpPr>
            <p:sp>
              <p:nvSpPr>
                <p:cNvPr id="8129" name="Google Shape;8129;p46"/>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6"/>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46"/>
              <p:cNvGrpSpPr/>
              <p:nvPr/>
            </p:nvGrpSpPr>
            <p:grpSpPr>
              <a:xfrm>
                <a:off x="5610879" y="3314486"/>
                <a:ext cx="31499" cy="26938"/>
                <a:chOff x="5610879" y="3314486"/>
                <a:chExt cx="31499" cy="26938"/>
              </a:xfrm>
            </p:grpSpPr>
            <p:sp>
              <p:nvSpPr>
                <p:cNvPr id="8132" name="Google Shape;8132;p46"/>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6"/>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46"/>
              <p:cNvGrpSpPr/>
              <p:nvPr/>
            </p:nvGrpSpPr>
            <p:grpSpPr>
              <a:xfrm>
                <a:off x="4834525" y="3501382"/>
                <a:ext cx="31499" cy="26898"/>
                <a:chOff x="4834525" y="3501382"/>
                <a:chExt cx="31499" cy="26898"/>
              </a:xfrm>
            </p:grpSpPr>
            <p:sp>
              <p:nvSpPr>
                <p:cNvPr id="8135" name="Google Shape;8135;p46"/>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46"/>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46"/>
              <p:cNvGrpSpPr/>
              <p:nvPr/>
            </p:nvGrpSpPr>
            <p:grpSpPr>
              <a:xfrm>
                <a:off x="4898460" y="3580158"/>
                <a:ext cx="31405" cy="26898"/>
                <a:chOff x="4898460" y="3580158"/>
                <a:chExt cx="31405" cy="26898"/>
              </a:xfrm>
            </p:grpSpPr>
            <p:sp>
              <p:nvSpPr>
                <p:cNvPr id="8138" name="Google Shape;8138;p46"/>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6"/>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46"/>
              <p:cNvGrpSpPr/>
              <p:nvPr/>
            </p:nvGrpSpPr>
            <p:grpSpPr>
              <a:xfrm>
                <a:off x="4882667" y="3608032"/>
                <a:ext cx="31499" cy="27001"/>
                <a:chOff x="4882667" y="3608032"/>
                <a:chExt cx="31499" cy="27001"/>
              </a:xfrm>
            </p:grpSpPr>
            <p:sp>
              <p:nvSpPr>
                <p:cNvPr id="8141" name="Google Shape;8141;p46"/>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46"/>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46"/>
              <p:cNvGrpSpPr/>
              <p:nvPr/>
            </p:nvGrpSpPr>
            <p:grpSpPr>
              <a:xfrm>
                <a:off x="4843373" y="3631407"/>
                <a:ext cx="16273" cy="16186"/>
                <a:chOff x="4843373" y="3631407"/>
                <a:chExt cx="16273" cy="16186"/>
              </a:xfrm>
            </p:grpSpPr>
            <p:sp>
              <p:nvSpPr>
                <p:cNvPr id="8144" name="Google Shape;8144;p46"/>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6"/>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46"/>
              <p:cNvGrpSpPr/>
              <p:nvPr/>
            </p:nvGrpSpPr>
            <p:grpSpPr>
              <a:xfrm>
                <a:off x="4727773" y="3591578"/>
                <a:ext cx="31499" cy="26898"/>
                <a:chOff x="4727773" y="3591578"/>
                <a:chExt cx="31499" cy="26898"/>
              </a:xfrm>
            </p:grpSpPr>
            <p:sp>
              <p:nvSpPr>
                <p:cNvPr id="8147" name="Google Shape;8147;p46"/>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6"/>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9" name="Google Shape;8149;p46"/>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6"/>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1" name="Google Shape;8151;p46"/>
              <p:cNvGrpSpPr/>
              <p:nvPr/>
            </p:nvGrpSpPr>
            <p:grpSpPr>
              <a:xfrm>
                <a:off x="4609421" y="3577398"/>
                <a:ext cx="31499" cy="27001"/>
                <a:chOff x="4609421" y="3577398"/>
                <a:chExt cx="31499" cy="27001"/>
              </a:xfrm>
            </p:grpSpPr>
            <p:sp>
              <p:nvSpPr>
                <p:cNvPr id="8152" name="Google Shape;8152;p46"/>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46"/>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46"/>
              <p:cNvGrpSpPr/>
              <p:nvPr/>
            </p:nvGrpSpPr>
            <p:grpSpPr>
              <a:xfrm>
                <a:off x="4649289" y="3577398"/>
                <a:ext cx="31499" cy="27001"/>
                <a:chOff x="4649289" y="3577398"/>
                <a:chExt cx="31499" cy="27001"/>
              </a:xfrm>
            </p:grpSpPr>
            <p:sp>
              <p:nvSpPr>
                <p:cNvPr id="8155" name="Google Shape;8155;p46"/>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6"/>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46"/>
              <p:cNvGrpSpPr/>
              <p:nvPr/>
            </p:nvGrpSpPr>
            <p:grpSpPr>
              <a:xfrm>
                <a:off x="4605614" y="3639523"/>
                <a:ext cx="31499" cy="26906"/>
                <a:chOff x="4605614" y="3639523"/>
                <a:chExt cx="31499" cy="26906"/>
              </a:xfrm>
            </p:grpSpPr>
            <p:sp>
              <p:nvSpPr>
                <p:cNvPr id="8158" name="Google Shape;8158;p46"/>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6"/>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46"/>
              <p:cNvGrpSpPr/>
              <p:nvPr/>
            </p:nvGrpSpPr>
            <p:grpSpPr>
              <a:xfrm>
                <a:off x="4785149" y="3618846"/>
                <a:ext cx="26930" cy="26843"/>
                <a:chOff x="4785149" y="3618846"/>
                <a:chExt cx="26930" cy="26843"/>
              </a:xfrm>
            </p:grpSpPr>
            <p:sp>
              <p:nvSpPr>
                <p:cNvPr id="8161" name="Google Shape;8161;p46"/>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6"/>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46"/>
              <p:cNvGrpSpPr/>
              <p:nvPr/>
            </p:nvGrpSpPr>
            <p:grpSpPr>
              <a:xfrm>
                <a:off x="4810167" y="3601567"/>
                <a:ext cx="31405" cy="26898"/>
                <a:chOff x="4810167" y="3601567"/>
                <a:chExt cx="31405" cy="26898"/>
              </a:xfrm>
            </p:grpSpPr>
            <p:sp>
              <p:nvSpPr>
                <p:cNvPr id="8164" name="Google Shape;8164;p46"/>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46"/>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46"/>
              <p:cNvGrpSpPr/>
              <p:nvPr/>
            </p:nvGrpSpPr>
            <p:grpSpPr>
              <a:xfrm>
                <a:off x="4831002" y="3373230"/>
                <a:ext cx="31405" cy="26898"/>
                <a:chOff x="4831002" y="3373230"/>
                <a:chExt cx="31405" cy="26898"/>
              </a:xfrm>
            </p:grpSpPr>
            <p:sp>
              <p:nvSpPr>
                <p:cNvPr id="8167" name="Google Shape;8167;p46"/>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46"/>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46"/>
              <p:cNvGrpSpPr/>
              <p:nvPr/>
            </p:nvGrpSpPr>
            <p:grpSpPr>
              <a:xfrm>
                <a:off x="4719311" y="3355054"/>
                <a:ext cx="31499" cy="27001"/>
                <a:chOff x="4719311" y="3355054"/>
                <a:chExt cx="31499" cy="27001"/>
              </a:xfrm>
            </p:grpSpPr>
            <p:sp>
              <p:nvSpPr>
                <p:cNvPr id="8170" name="Google Shape;8170;p46"/>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46"/>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46"/>
              <p:cNvGrpSpPr/>
              <p:nvPr/>
            </p:nvGrpSpPr>
            <p:grpSpPr>
              <a:xfrm>
                <a:off x="4798755" y="3450260"/>
                <a:ext cx="26930" cy="26930"/>
                <a:chOff x="4798755" y="3450260"/>
                <a:chExt cx="26930" cy="26930"/>
              </a:xfrm>
            </p:grpSpPr>
            <p:sp>
              <p:nvSpPr>
                <p:cNvPr id="8173" name="Google Shape;8173;p46"/>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46"/>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46"/>
              <p:cNvGrpSpPr/>
              <p:nvPr/>
            </p:nvGrpSpPr>
            <p:grpSpPr>
              <a:xfrm>
                <a:off x="4645576" y="3467555"/>
                <a:ext cx="31405" cy="26953"/>
                <a:chOff x="4645576" y="3467555"/>
                <a:chExt cx="31405" cy="26953"/>
              </a:xfrm>
            </p:grpSpPr>
            <p:sp>
              <p:nvSpPr>
                <p:cNvPr id="8176" name="Google Shape;8176;p46"/>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6"/>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46"/>
              <p:cNvGrpSpPr/>
              <p:nvPr/>
            </p:nvGrpSpPr>
            <p:grpSpPr>
              <a:xfrm>
                <a:off x="4687631" y="3583965"/>
                <a:ext cx="31499" cy="26898"/>
                <a:chOff x="4687631" y="3583965"/>
                <a:chExt cx="31499" cy="26898"/>
              </a:xfrm>
            </p:grpSpPr>
            <p:sp>
              <p:nvSpPr>
                <p:cNvPr id="8179" name="Google Shape;8179;p46"/>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6"/>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46"/>
              <p:cNvGrpSpPr/>
              <p:nvPr/>
            </p:nvGrpSpPr>
            <p:grpSpPr>
              <a:xfrm>
                <a:off x="4719311" y="3471314"/>
                <a:ext cx="31499" cy="27001"/>
                <a:chOff x="4719311" y="3471314"/>
                <a:chExt cx="31499" cy="27001"/>
              </a:xfrm>
            </p:grpSpPr>
            <p:sp>
              <p:nvSpPr>
                <p:cNvPr id="8182" name="Google Shape;8182;p46"/>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6"/>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46"/>
              <p:cNvGrpSpPr/>
              <p:nvPr/>
            </p:nvGrpSpPr>
            <p:grpSpPr>
              <a:xfrm>
                <a:off x="4719311" y="3434404"/>
                <a:ext cx="31499" cy="26898"/>
                <a:chOff x="4719311" y="3434404"/>
                <a:chExt cx="31499" cy="26898"/>
              </a:xfrm>
            </p:grpSpPr>
            <p:sp>
              <p:nvSpPr>
                <p:cNvPr id="8185" name="Google Shape;8185;p46"/>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46"/>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46"/>
              <p:cNvGrpSpPr/>
              <p:nvPr/>
            </p:nvGrpSpPr>
            <p:grpSpPr>
              <a:xfrm>
                <a:off x="4768876" y="3401772"/>
                <a:ext cx="31499" cy="26898"/>
                <a:chOff x="4768876" y="3401772"/>
                <a:chExt cx="31499" cy="26898"/>
              </a:xfrm>
            </p:grpSpPr>
            <p:sp>
              <p:nvSpPr>
                <p:cNvPr id="8188" name="Google Shape;8188;p46"/>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6"/>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46"/>
              <p:cNvGrpSpPr/>
              <p:nvPr/>
            </p:nvGrpSpPr>
            <p:grpSpPr>
              <a:xfrm>
                <a:off x="4762214" y="3471377"/>
                <a:ext cx="26938" cy="26938"/>
                <a:chOff x="4762214" y="3471377"/>
                <a:chExt cx="26938" cy="26938"/>
              </a:xfrm>
            </p:grpSpPr>
            <p:sp>
              <p:nvSpPr>
                <p:cNvPr id="8191" name="Google Shape;8191;p46"/>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46"/>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46"/>
              <p:cNvGrpSpPr/>
              <p:nvPr/>
            </p:nvGrpSpPr>
            <p:grpSpPr>
              <a:xfrm>
                <a:off x="4790473" y="3344782"/>
                <a:ext cx="31405" cy="26898"/>
                <a:chOff x="4790473" y="3344782"/>
                <a:chExt cx="31405" cy="26898"/>
              </a:xfrm>
            </p:grpSpPr>
            <p:sp>
              <p:nvSpPr>
                <p:cNvPr id="8194" name="Google Shape;8194;p46"/>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46"/>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46"/>
              <p:cNvGrpSpPr/>
              <p:nvPr/>
            </p:nvGrpSpPr>
            <p:grpSpPr>
              <a:xfrm>
                <a:off x="4823774" y="3950733"/>
                <a:ext cx="37398" cy="32034"/>
                <a:chOff x="4823774" y="3950733"/>
                <a:chExt cx="37398" cy="32034"/>
              </a:xfrm>
            </p:grpSpPr>
            <p:sp>
              <p:nvSpPr>
                <p:cNvPr id="8197" name="Google Shape;8197;p46"/>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46"/>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46"/>
              <p:cNvGrpSpPr/>
              <p:nvPr/>
            </p:nvGrpSpPr>
            <p:grpSpPr>
              <a:xfrm>
                <a:off x="4823396" y="4110566"/>
                <a:ext cx="31405" cy="26906"/>
                <a:chOff x="4823396" y="4110566"/>
                <a:chExt cx="31405" cy="26906"/>
              </a:xfrm>
            </p:grpSpPr>
            <p:sp>
              <p:nvSpPr>
                <p:cNvPr id="8200" name="Google Shape;8200;p46"/>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6"/>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46"/>
              <p:cNvGrpSpPr/>
              <p:nvPr/>
            </p:nvGrpSpPr>
            <p:grpSpPr>
              <a:xfrm>
                <a:off x="4838332" y="3821150"/>
                <a:ext cx="31499" cy="26898"/>
                <a:chOff x="4838332" y="3821150"/>
                <a:chExt cx="31499" cy="26898"/>
              </a:xfrm>
            </p:grpSpPr>
            <p:sp>
              <p:nvSpPr>
                <p:cNvPr id="8203" name="Google Shape;8203;p46"/>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6"/>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46"/>
              <p:cNvGrpSpPr/>
              <p:nvPr/>
            </p:nvGrpSpPr>
            <p:grpSpPr>
              <a:xfrm>
                <a:off x="4661275" y="3815007"/>
                <a:ext cx="36824" cy="31523"/>
                <a:chOff x="4661275" y="3815007"/>
                <a:chExt cx="36824" cy="31523"/>
              </a:xfrm>
            </p:grpSpPr>
            <p:sp>
              <p:nvSpPr>
                <p:cNvPr id="8206" name="Google Shape;8206;p46"/>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46"/>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46"/>
              <p:cNvGrpSpPr/>
              <p:nvPr/>
            </p:nvGrpSpPr>
            <p:grpSpPr>
              <a:xfrm>
                <a:off x="4558998" y="3851037"/>
                <a:ext cx="33591" cy="28699"/>
                <a:chOff x="4558998" y="3851037"/>
                <a:chExt cx="33591" cy="28699"/>
              </a:xfrm>
            </p:grpSpPr>
            <p:sp>
              <p:nvSpPr>
                <p:cNvPr id="8209" name="Google Shape;8209;p46"/>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6"/>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46"/>
              <p:cNvGrpSpPr/>
              <p:nvPr/>
            </p:nvGrpSpPr>
            <p:grpSpPr>
              <a:xfrm>
                <a:off x="4696762" y="3638587"/>
                <a:ext cx="33591" cy="28794"/>
                <a:chOff x="4696762" y="3638587"/>
                <a:chExt cx="33591" cy="28794"/>
              </a:xfrm>
            </p:grpSpPr>
            <p:sp>
              <p:nvSpPr>
                <p:cNvPr id="8212" name="Google Shape;8212;p46"/>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6"/>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46"/>
              <p:cNvGrpSpPr/>
              <p:nvPr/>
            </p:nvGrpSpPr>
            <p:grpSpPr>
              <a:xfrm>
                <a:off x="4929479" y="3939140"/>
                <a:ext cx="33497" cy="28692"/>
                <a:chOff x="4929479" y="3939140"/>
                <a:chExt cx="33497" cy="28692"/>
              </a:xfrm>
            </p:grpSpPr>
            <p:sp>
              <p:nvSpPr>
                <p:cNvPr id="8215" name="Google Shape;8215;p46"/>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6"/>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46"/>
              <p:cNvGrpSpPr/>
              <p:nvPr/>
            </p:nvGrpSpPr>
            <p:grpSpPr>
              <a:xfrm>
                <a:off x="4907119" y="3986039"/>
                <a:ext cx="33497" cy="28699"/>
                <a:chOff x="4907119" y="3986039"/>
                <a:chExt cx="33497" cy="28699"/>
              </a:xfrm>
            </p:grpSpPr>
            <p:sp>
              <p:nvSpPr>
                <p:cNvPr id="8218" name="Google Shape;8218;p46"/>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6"/>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46"/>
              <p:cNvGrpSpPr/>
              <p:nvPr/>
            </p:nvGrpSpPr>
            <p:grpSpPr>
              <a:xfrm>
                <a:off x="4911783" y="4048102"/>
                <a:ext cx="33591" cy="28762"/>
                <a:chOff x="4911783" y="4048102"/>
                <a:chExt cx="33591" cy="28762"/>
              </a:xfrm>
            </p:grpSpPr>
            <p:sp>
              <p:nvSpPr>
                <p:cNvPr id="8221" name="Google Shape;8221;p46"/>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6"/>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3" name="Google Shape;8223;p46"/>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46"/>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5" name="Google Shape;8225;p46"/>
              <p:cNvGrpSpPr/>
              <p:nvPr/>
            </p:nvGrpSpPr>
            <p:grpSpPr>
              <a:xfrm>
                <a:off x="4762623" y="3837847"/>
                <a:ext cx="42416" cy="36273"/>
                <a:chOff x="4762623" y="3837847"/>
                <a:chExt cx="42416" cy="36273"/>
              </a:xfrm>
            </p:grpSpPr>
            <p:sp>
              <p:nvSpPr>
                <p:cNvPr id="8226" name="Google Shape;8226;p46"/>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46"/>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46"/>
              <p:cNvGrpSpPr/>
              <p:nvPr/>
            </p:nvGrpSpPr>
            <p:grpSpPr>
              <a:xfrm>
                <a:off x="4746044" y="4104966"/>
                <a:ext cx="33497" cy="28699"/>
                <a:chOff x="4746044" y="4104966"/>
                <a:chExt cx="33497" cy="28699"/>
              </a:xfrm>
            </p:grpSpPr>
            <p:sp>
              <p:nvSpPr>
                <p:cNvPr id="8229" name="Google Shape;8229;p46"/>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6"/>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46"/>
              <p:cNvGrpSpPr/>
              <p:nvPr/>
            </p:nvGrpSpPr>
            <p:grpSpPr>
              <a:xfrm>
                <a:off x="4859646" y="4162554"/>
                <a:ext cx="33591" cy="28762"/>
                <a:chOff x="4859646" y="4162554"/>
                <a:chExt cx="33591" cy="28762"/>
              </a:xfrm>
            </p:grpSpPr>
            <p:sp>
              <p:nvSpPr>
                <p:cNvPr id="8232" name="Google Shape;8232;p46"/>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46"/>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4" name="Google Shape;8234;p46"/>
            <p:cNvGrpSpPr/>
            <p:nvPr/>
          </p:nvGrpSpPr>
          <p:grpSpPr>
            <a:xfrm>
              <a:off x="3597785" y="3274438"/>
              <a:ext cx="855610" cy="1122100"/>
              <a:chOff x="3597785" y="3274438"/>
              <a:chExt cx="855610" cy="1122100"/>
            </a:xfrm>
          </p:grpSpPr>
          <p:grpSp>
            <p:nvGrpSpPr>
              <p:cNvPr id="8235" name="Google Shape;8235;p46"/>
              <p:cNvGrpSpPr/>
              <p:nvPr/>
            </p:nvGrpSpPr>
            <p:grpSpPr>
              <a:xfrm>
                <a:off x="3617857" y="3284717"/>
                <a:ext cx="826785" cy="1099165"/>
                <a:chOff x="3617857" y="3284717"/>
                <a:chExt cx="826785" cy="1099165"/>
              </a:xfrm>
            </p:grpSpPr>
            <p:sp>
              <p:nvSpPr>
                <p:cNvPr id="8236" name="Google Shape;8236;p46"/>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46"/>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46"/>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46"/>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46"/>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46"/>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46"/>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6"/>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46"/>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46"/>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46"/>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46"/>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46"/>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6"/>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46"/>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46"/>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6"/>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46"/>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6"/>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46"/>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46"/>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46"/>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46"/>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6"/>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6"/>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6"/>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6"/>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46"/>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46"/>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46"/>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46"/>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6"/>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46"/>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46"/>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46"/>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46"/>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46"/>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46"/>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46"/>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46"/>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6"/>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46"/>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46"/>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46"/>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46"/>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46"/>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46"/>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46"/>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46"/>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46"/>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6"/>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46"/>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46"/>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46"/>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46"/>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46"/>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46"/>
              <p:cNvGrpSpPr/>
              <p:nvPr/>
            </p:nvGrpSpPr>
            <p:grpSpPr>
              <a:xfrm>
                <a:off x="4180904" y="4251758"/>
                <a:ext cx="37783" cy="32420"/>
                <a:chOff x="4180904" y="4251758"/>
                <a:chExt cx="37783" cy="32420"/>
              </a:xfrm>
            </p:grpSpPr>
            <p:sp>
              <p:nvSpPr>
                <p:cNvPr id="8293" name="Google Shape;8293;p46"/>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46"/>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46"/>
              <p:cNvGrpSpPr/>
              <p:nvPr/>
            </p:nvGrpSpPr>
            <p:grpSpPr>
              <a:xfrm>
                <a:off x="4201644" y="4081324"/>
                <a:ext cx="37783" cy="32364"/>
                <a:chOff x="4201644" y="4081324"/>
                <a:chExt cx="37783" cy="32364"/>
              </a:xfrm>
            </p:grpSpPr>
            <p:sp>
              <p:nvSpPr>
                <p:cNvPr id="8296" name="Google Shape;8296;p46"/>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46"/>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46"/>
              <p:cNvGrpSpPr/>
              <p:nvPr/>
            </p:nvGrpSpPr>
            <p:grpSpPr>
              <a:xfrm>
                <a:off x="4284416" y="3887428"/>
                <a:ext cx="37783" cy="32451"/>
                <a:chOff x="4284416" y="3887428"/>
                <a:chExt cx="37783" cy="32451"/>
              </a:xfrm>
            </p:grpSpPr>
            <p:sp>
              <p:nvSpPr>
                <p:cNvPr id="8299" name="Google Shape;8299;p46"/>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46"/>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46"/>
              <p:cNvGrpSpPr/>
              <p:nvPr/>
            </p:nvGrpSpPr>
            <p:grpSpPr>
              <a:xfrm>
                <a:off x="4223721" y="3860404"/>
                <a:ext cx="37870" cy="32364"/>
                <a:chOff x="4223721" y="3860404"/>
                <a:chExt cx="37870" cy="32364"/>
              </a:xfrm>
            </p:grpSpPr>
            <p:sp>
              <p:nvSpPr>
                <p:cNvPr id="8302" name="Google Shape;8302;p46"/>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46"/>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46"/>
              <p:cNvGrpSpPr/>
              <p:nvPr/>
            </p:nvGrpSpPr>
            <p:grpSpPr>
              <a:xfrm>
                <a:off x="4104889" y="3699242"/>
                <a:ext cx="37776" cy="32357"/>
                <a:chOff x="4104889" y="3699242"/>
                <a:chExt cx="37776" cy="32357"/>
              </a:xfrm>
            </p:grpSpPr>
            <p:sp>
              <p:nvSpPr>
                <p:cNvPr id="8305" name="Google Shape;8305;p46"/>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46"/>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46"/>
              <p:cNvGrpSpPr/>
              <p:nvPr/>
            </p:nvGrpSpPr>
            <p:grpSpPr>
              <a:xfrm>
                <a:off x="4143608" y="3475121"/>
                <a:ext cx="37878" cy="32420"/>
                <a:chOff x="4143608" y="3475121"/>
                <a:chExt cx="37878" cy="32420"/>
              </a:xfrm>
            </p:grpSpPr>
            <p:sp>
              <p:nvSpPr>
                <p:cNvPr id="8308" name="Google Shape;8308;p46"/>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46"/>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46"/>
              <p:cNvGrpSpPr/>
              <p:nvPr/>
            </p:nvGrpSpPr>
            <p:grpSpPr>
              <a:xfrm>
                <a:off x="4217248" y="3570893"/>
                <a:ext cx="37776" cy="32364"/>
                <a:chOff x="4217248" y="3570893"/>
                <a:chExt cx="37776" cy="32364"/>
              </a:xfrm>
            </p:grpSpPr>
            <p:sp>
              <p:nvSpPr>
                <p:cNvPr id="8311" name="Google Shape;8311;p46"/>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46"/>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46"/>
              <p:cNvGrpSpPr/>
              <p:nvPr/>
            </p:nvGrpSpPr>
            <p:grpSpPr>
              <a:xfrm>
                <a:off x="4255307" y="3431612"/>
                <a:ext cx="37776" cy="32451"/>
                <a:chOff x="4255307" y="3431612"/>
                <a:chExt cx="37776" cy="32451"/>
              </a:xfrm>
            </p:grpSpPr>
            <p:sp>
              <p:nvSpPr>
                <p:cNvPr id="8314" name="Google Shape;8314;p46"/>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46"/>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46"/>
              <p:cNvGrpSpPr/>
              <p:nvPr/>
            </p:nvGrpSpPr>
            <p:grpSpPr>
              <a:xfrm>
                <a:off x="3853052" y="3577398"/>
                <a:ext cx="37776" cy="32420"/>
                <a:chOff x="3853052" y="3577398"/>
                <a:chExt cx="37776" cy="32420"/>
              </a:xfrm>
            </p:grpSpPr>
            <p:sp>
              <p:nvSpPr>
                <p:cNvPr id="8317" name="Google Shape;8317;p46"/>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46"/>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46"/>
              <p:cNvGrpSpPr/>
              <p:nvPr/>
            </p:nvGrpSpPr>
            <p:grpSpPr>
              <a:xfrm>
                <a:off x="4039908" y="3412107"/>
                <a:ext cx="37776" cy="32357"/>
                <a:chOff x="4039908" y="3412107"/>
                <a:chExt cx="37776" cy="32357"/>
              </a:xfrm>
            </p:grpSpPr>
            <p:sp>
              <p:nvSpPr>
                <p:cNvPr id="8320" name="Google Shape;8320;p46"/>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46"/>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46"/>
              <p:cNvGrpSpPr/>
              <p:nvPr/>
            </p:nvGrpSpPr>
            <p:grpSpPr>
              <a:xfrm>
                <a:off x="4017360" y="3342061"/>
                <a:ext cx="37870" cy="32380"/>
                <a:chOff x="4017360" y="3342061"/>
                <a:chExt cx="37870" cy="32380"/>
              </a:xfrm>
            </p:grpSpPr>
            <p:sp>
              <p:nvSpPr>
                <p:cNvPr id="8323" name="Google Shape;8323;p46"/>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46"/>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5" name="Google Shape;8325;p46"/>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46"/>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7" name="Google Shape;8327;p46"/>
              <p:cNvGrpSpPr/>
              <p:nvPr/>
            </p:nvGrpSpPr>
            <p:grpSpPr>
              <a:xfrm>
                <a:off x="3750870" y="3418650"/>
                <a:ext cx="37776" cy="32380"/>
                <a:chOff x="3750870" y="3418650"/>
                <a:chExt cx="37776" cy="32380"/>
              </a:xfrm>
            </p:grpSpPr>
            <p:sp>
              <p:nvSpPr>
                <p:cNvPr id="8328" name="Google Shape;8328;p46"/>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46"/>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46"/>
              <p:cNvGrpSpPr/>
              <p:nvPr/>
            </p:nvGrpSpPr>
            <p:grpSpPr>
              <a:xfrm>
                <a:off x="3632509" y="3274438"/>
                <a:ext cx="37783" cy="32357"/>
                <a:chOff x="3632509" y="3274438"/>
                <a:chExt cx="37783" cy="32357"/>
              </a:xfrm>
            </p:grpSpPr>
            <p:sp>
              <p:nvSpPr>
                <p:cNvPr id="8331" name="Google Shape;8331;p46"/>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46"/>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46"/>
              <p:cNvGrpSpPr/>
              <p:nvPr/>
            </p:nvGrpSpPr>
            <p:grpSpPr>
              <a:xfrm>
                <a:off x="3906424" y="3297561"/>
                <a:ext cx="37776" cy="32451"/>
                <a:chOff x="3906424" y="3297561"/>
                <a:chExt cx="37776" cy="32451"/>
              </a:xfrm>
            </p:grpSpPr>
            <p:sp>
              <p:nvSpPr>
                <p:cNvPr id="8334" name="Google Shape;8334;p46"/>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46"/>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46"/>
              <p:cNvGrpSpPr/>
              <p:nvPr/>
            </p:nvGrpSpPr>
            <p:grpSpPr>
              <a:xfrm>
                <a:off x="3866084" y="3412107"/>
                <a:ext cx="37776" cy="32357"/>
                <a:chOff x="3866084" y="3412107"/>
                <a:chExt cx="37776" cy="32357"/>
              </a:xfrm>
            </p:grpSpPr>
            <p:sp>
              <p:nvSpPr>
                <p:cNvPr id="8337" name="Google Shape;8337;p46"/>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46"/>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46"/>
              <p:cNvGrpSpPr/>
              <p:nvPr/>
            </p:nvGrpSpPr>
            <p:grpSpPr>
              <a:xfrm>
                <a:off x="4023919" y="3766409"/>
                <a:ext cx="37783" cy="32357"/>
                <a:chOff x="4023919" y="3766409"/>
                <a:chExt cx="37783" cy="32357"/>
              </a:xfrm>
            </p:grpSpPr>
            <p:sp>
              <p:nvSpPr>
                <p:cNvPr id="8340" name="Google Shape;8340;p46"/>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46"/>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46"/>
              <p:cNvGrpSpPr/>
              <p:nvPr/>
            </p:nvGrpSpPr>
            <p:grpSpPr>
              <a:xfrm>
                <a:off x="3973882" y="3779449"/>
                <a:ext cx="37776" cy="32357"/>
                <a:chOff x="3973882" y="3779449"/>
                <a:chExt cx="37776" cy="32357"/>
              </a:xfrm>
            </p:grpSpPr>
            <p:sp>
              <p:nvSpPr>
                <p:cNvPr id="8343" name="Google Shape;8343;p46"/>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46"/>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46"/>
              <p:cNvGrpSpPr/>
              <p:nvPr/>
            </p:nvGrpSpPr>
            <p:grpSpPr>
              <a:xfrm>
                <a:off x="4073398" y="3838028"/>
                <a:ext cx="37776" cy="32380"/>
                <a:chOff x="4073398" y="3838028"/>
                <a:chExt cx="37776" cy="32380"/>
              </a:xfrm>
            </p:grpSpPr>
            <p:sp>
              <p:nvSpPr>
                <p:cNvPr id="8346" name="Google Shape;8346;p46"/>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46"/>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46"/>
              <p:cNvGrpSpPr/>
              <p:nvPr/>
            </p:nvGrpSpPr>
            <p:grpSpPr>
              <a:xfrm>
                <a:off x="4342672" y="4144496"/>
                <a:ext cx="37752" cy="32364"/>
                <a:chOff x="4342672" y="4144496"/>
                <a:chExt cx="37752" cy="32364"/>
              </a:xfrm>
            </p:grpSpPr>
            <p:sp>
              <p:nvSpPr>
                <p:cNvPr id="8349" name="Google Shape;8349;p46"/>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46"/>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46"/>
              <p:cNvGrpSpPr/>
              <p:nvPr/>
            </p:nvGrpSpPr>
            <p:grpSpPr>
              <a:xfrm>
                <a:off x="4406386" y="4056872"/>
                <a:ext cx="37783" cy="32364"/>
                <a:chOff x="4406386" y="4056872"/>
                <a:chExt cx="37783" cy="32364"/>
              </a:xfrm>
            </p:grpSpPr>
            <p:sp>
              <p:nvSpPr>
                <p:cNvPr id="8352" name="Google Shape;8352;p46"/>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46"/>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46"/>
              <p:cNvGrpSpPr/>
              <p:nvPr/>
            </p:nvGrpSpPr>
            <p:grpSpPr>
              <a:xfrm>
                <a:off x="4284416" y="4245254"/>
                <a:ext cx="37783" cy="32357"/>
                <a:chOff x="4284416" y="4245254"/>
                <a:chExt cx="37783" cy="32357"/>
              </a:xfrm>
            </p:grpSpPr>
            <p:sp>
              <p:nvSpPr>
                <p:cNvPr id="8355" name="Google Shape;8355;p46"/>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46"/>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46"/>
              <p:cNvGrpSpPr/>
              <p:nvPr/>
            </p:nvGrpSpPr>
            <p:grpSpPr>
              <a:xfrm>
                <a:off x="4219057" y="4331258"/>
                <a:ext cx="37776" cy="32364"/>
                <a:chOff x="4219057" y="4331258"/>
                <a:chExt cx="37776" cy="32364"/>
              </a:xfrm>
            </p:grpSpPr>
            <p:sp>
              <p:nvSpPr>
                <p:cNvPr id="8358" name="Google Shape;8358;p46"/>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46"/>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46"/>
              <p:cNvGrpSpPr/>
              <p:nvPr/>
            </p:nvGrpSpPr>
            <p:grpSpPr>
              <a:xfrm>
                <a:off x="4204122" y="4141688"/>
                <a:ext cx="33497" cy="28699"/>
                <a:chOff x="4204122" y="4141688"/>
                <a:chExt cx="33497" cy="28699"/>
              </a:xfrm>
            </p:grpSpPr>
            <p:sp>
              <p:nvSpPr>
                <p:cNvPr id="8361" name="Google Shape;8361;p46"/>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6"/>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46"/>
              <p:cNvGrpSpPr/>
              <p:nvPr/>
            </p:nvGrpSpPr>
            <p:grpSpPr>
              <a:xfrm>
                <a:off x="4301546" y="4003869"/>
                <a:ext cx="38916" cy="33324"/>
                <a:chOff x="4301546" y="4003869"/>
                <a:chExt cx="38916" cy="33324"/>
              </a:xfrm>
            </p:grpSpPr>
            <p:sp>
              <p:nvSpPr>
                <p:cNvPr id="8364" name="Google Shape;8364;p46"/>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46"/>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46"/>
              <p:cNvGrpSpPr/>
              <p:nvPr/>
            </p:nvGrpSpPr>
            <p:grpSpPr>
              <a:xfrm>
                <a:off x="4210681" y="3924669"/>
                <a:ext cx="36549" cy="31366"/>
                <a:chOff x="4210681" y="3924669"/>
                <a:chExt cx="36549" cy="31366"/>
              </a:xfrm>
            </p:grpSpPr>
            <p:sp>
              <p:nvSpPr>
                <p:cNvPr id="8367" name="Google Shape;8367;p46"/>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46"/>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46"/>
              <p:cNvGrpSpPr/>
              <p:nvPr/>
            </p:nvGrpSpPr>
            <p:grpSpPr>
              <a:xfrm>
                <a:off x="3987771" y="3628874"/>
                <a:ext cx="31499" cy="26993"/>
                <a:chOff x="3987771" y="3628874"/>
                <a:chExt cx="31499" cy="26993"/>
              </a:xfrm>
            </p:grpSpPr>
            <p:sp>
              <p:nvSpPr>
                <p:cNvPr id="8370" name="Google Shape;8370;p46"/>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46"/>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46"/>
              <p:cNvGrpSpPr/>
              <p:nvPr/>
            </p:nvGrpSpPr>
            <p:grpSpPr>
              <a:xfrm>
                <a:off x="4087382" y="3775674"/>
                <a:ext cx="31405" cy="26898"/>
                <a:chOff x="4087382" y="3775674"/>
                <a:chExt cx="31405" cy="26898"/>
              </a:xfrm>
            </p:grpSpPr>
            <p:sp>
              <p:nvSpPr>
                <p:cNvPr id="8373" name="Google Shape;8373;p46"/>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6"/>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46"/>
              <p:cNvGrpSpPr/>
              <p:nvPr/>
            </p:nvGrpSpPr>
            <p:grpSpPr>
              <a:xfrm>
                <a:off x="4118873" y="3856637"/>
                <a:ext cx="31405" cy="26906"/>
                <a:chOff x="4118873" y="3856637"/>
                <a:chExt cx="31405" cy="26906"/>
              </a:xfrm>
            </p:grpSpPr>
            <p:sp>
              <p:nvSpPr>
                <p:cNvPr id="8376" name="Google Shape;8376;p46"/>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46"/>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46"/>
              <p:cNvGrpSpPr/>
              <p:nvPr/>
            </p:nvGrpSpPr>
            <p:grpSpPr>
              <a:xfrm>
                <a:off x="4168541" y="3639523"/>
                <a:ext cx="31499" cy="26906"/>
                <a:chOff x="4168541" y="3639523"/>
                <a:chExt cx="31499" cy="26906"/>
              </a:xfrm>
            </p:grpSpPr>
            <p:sp>
              <p:nvSpPr>
                <p:cNvPr id="8379" name="Google Shape;8379;p46"/>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46"/>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46"/>
              <p:cNvGrpSpPr/>
              <p:nvPr/>
            </p:nvGrpSpPr>
            <p:grpSpPr>
              <a:xfrm>
                <a:off x="3965789" y="3393545"/>
                <a:ext cx="31405" cy="26945"/>
                <a:chOff x="3965789" y="3393545"/>
                <a:chExt cx="31405" cy="26945"/>
              </a:xfrm>
            </p:grpSpPr>
            <p:sp>
              <p:nvSpPr>
                <p:cNvPr id="8382" name="Google Shape;8382;p46"/>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46"/>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46"/>
              <p:cNvGrpSpPr/>
              <p:nvPr/>
            </p:nvGrpSpPr>
            <p:grpSpPr>
              <a:xfrm>
                <a:off x="3925166" y="3491008"/>
                <a:ext cx="31405" cy="27001"/>
                <a:chOff x="3925166" y="3491008"/>
                <a:chExt cx="31405" cy="27001"/>
              </a:xfrm>
            </p:grpSpPr>
            <p:sp>
              <p:nvSpPr>
                <p:cNvPr id="8385" name="Google Shape;8385;p46"/>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6"/>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7" name="Google Shape;8387;p46"/>
              <p:cNvGrpSpPr/>
              <p:nvPr/>
            </p:nvGrpSpPr>
            <p:grpSpPr>
              <a:xfrm>
                <a:off x="3682845" y="3340976"/>
                <a:ext cx="31397" cy="26898"/>
                <a:chOff x="3682845" y="3340976"/>
                <a:chExt cx="31397" cy="26898"/>
              </a:xfrm>
            </p:grpSpPr>
            <p:sp>
              <p:nvSpPr>
                <p:cNvPr id="8388" name="Google Shape;8388;p46"/>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46"/>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46"/>
              <p:cNvGrpSpPr/>
              <p:nvPr/>
            </p:nvGrpSpPr>
            <p:grpSpPr>
              <a:xfrm>
                <a:off x="3795393" y="3353725"/>
                <a:ext cx="31499" cy="26993"/>
                <a:chOff x="3795393" y="3353725"/>
                <a:chExt cx="31499" cy="26993"/>
              </a:xfrm>
            </p:grpSpPr>
            <p:sp>
              <p:nvSpPr>
                <p:cNvPr id="8391" name="Google Shape;8391;p46"/>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46"/>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46"/>
              <p:cNvGrpSpPr/>
              <p:nvPr/>
            </p:nvGrpSpPr>
            <p:grpSpPr>
              <a:xfrm>
                <a:off x="4176909" y="4363221"/>
                <a:ext cx="38924" cy="33316"/>
                <a:chOff x="4176909" y="4363221"/>
                <a:chExt cx="38924" cy="33316"/>
              </a:xfrm>
            </p:grpSpPr>
            <p:sp>
              <p:nvSpPr>
                <p:cNvPr id="8394" name="Google Shape;8394;p46"/>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46"/>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46"/>
              <p:cNvGrpSpPr/>
              <p:nvPr/>
            </p:nvGrpSpPr>
            <p:grpSpPr>
              <a:xfrm>
                <a:off x="4226191" y="4007660"/>
                <a:ext cx="33560" cy="28770"/>
                <a:chOff x="4226191" y="4007660"/>
                <a:chExt cx="33560" cy="28770"/>
              </a:xfrm>
            </p:grpSpPr>
            <p:sp>
              <p:nvSpPr>
                <p:cNvPr id="8397" name="Google Shape;8397;p46"/>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46"/>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46"/>
              <p:cNvGrpSpPr/>
              <p:nvPr/>
            </p:nvGrpSpPr>
            <p:grpSpPr>
              <a:xfrm>
                <a:off x="3597785" y="3377045"/>
                <a:ext cx="33591" cy="28699"/>
                <a:chOff x="3597785" y="3377045"/>
                <a:chExt cx="33591" cy="28699"/>
              </a:xfrm>
            </p:grpSpPr>
            <p:sp>
              <p:nvSpPr>
                <p:cNvPr id="8400" name="Google Shape;8400;p46"/>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6"/>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46"/>
              <p:cNvGrpSpPr/>
              <p:nvPr/>
            </p:nvGrpSpPr>
            <p:grpSpPr>
              <a:xfrm>
                <a:off x="3887870" y="3669796"/>
                <a:ext cx="33591" cy="28692"/>
                <a:chOff x="3887870" y="3669796"/>
                <a:chExt cx="33591" cy="28692"/>
              </a:xfrm>
            </p:grpSpPr>
            <p:sp>
              <p:nvSpPr>
                <p:cNvPr id="8403" name="Google Shape;8403;p46"/>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46"/>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46"/>
              <p:cNvGrpSpPr/>
              <p:nvPr/>
            </p:nvGrpSpPr>
            <p:grpSpPr>
              <a:xfrm>
                <a:off x="3818320" y="3481625"/>
                <a:ext cx="33497" cy="28770"/>
                <a:chOff x="3818320" y="3481625"/>
                <a:chExt cx="33497" cy="28770"/>
              </a:xfrm>
            </p:grpSpPr>
            <p:sp>
              <p:nvSpPr>
                <p:cNvPr id="8406" name="Google Shape;8406;p46"/>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46"/>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46"/>
              <p:cNvGrpSpPr/>
              <p:nvPr/>
            </p:nvGrpSpPr>
            <p:grpSpPr>
              <a:xfrm>
                <a:off x="4278139" y="4120948"/>
                <a:ext cx="37492" cy="32129"/>
                <a:chOff x="4278139" y="4120948"/>
                <a:chExt cx="37492" cy="32129"/>
              </a:xfrm>
            </p:grpSpPr>
            <p:sp>
              <p:nvSpPr>
                <p:cNvPr id="8409" name="Google Shape;8409;p46"/>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46"/>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46"/>
              <p:cNvGrpSpPr/>
              <p:nvPr/>
            </p:nvGrpSpPr>
            <p:grpSpPr>
              <a:xfrm>
                <a:off x="4419898" y="3977388"/>
                <a:ext cx="33497" cy="28692"/>
                <a:chOff x="4419898" y="3977388"/>
                <a:chExt cx="33497" cy="28692"/>
              </a:xfrm>
            </p:grpSpPr>
            <p:sp>
              <p:nvSpPr>
                <p:cNvPr id="8412" name="Google Shape;8412;p46"/>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46"/>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46"/>
              <p:cNvGrpSpPr/>
              <p:nvPr/>
            </p:nvGrpSpPr>
            <p:grpSpPr>
              <a:xfrm>
                <a:off x="4158930" y="4034684"/>
                <a:ext cx="33497" cy="28762"/>
                <a:chOff x="4158930" y="4034684"/>
                <a:chExt cx="33497" cy="28762"/>
              </a:xfrm>
            </p:grpSpPr>
            <p:sp>
              <p:nvSpPr>
                <p:cNvPr id="8415" name="Google Shape;8415;p46"/>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46"/>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46"/>
              <p:cNvGrpSpPr/>
              <p:nvPr/>
            </p:nvGrpSpPr>
            <p:grpSpPr>
              <a:xfrm>
                <a:off x="4134949" y="3957049"/>
                <a:ext cx="33497" cy="28770"/>
                <a:chOff x="4134949" y="3957049"/>
                <a:chExt cx="33497" cy="28770"/>
              </a:xfrm>
            </p:grpSpPr>
            <p:sp>
              <p:nvSpPr>
                <p:cNvPr id="8418" name="Google Shape;8418;p46"/>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46"/>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46"/>
              <p:cNvGrpSpPr/>
              <p:nvPr/>
            </p:nvGrpSpPr>
            <p:grpSpPr>
              <a:xfrm>
                <a:off x="4193653" y="4184403"/>
                <a:ext cx="43580" cy="37264"/>
                <a:chOff x="4193653" y="4184403"/>
                <a:chExt cx="43580" cy="37264"/>
              </a:xfrm>
            </p:grpSpPr>
            <p:sp>
              <p:nvSpPr>
                <p:cNvPr id="8421" name="Google Shape;8421;p46"/>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46"/>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46"/>
              <p:cNvGrpSpPr/>
              <p:nvPr/>
            </p:nvGrpSpPr>
            <p:grpSpPr>
              <a:xfrm>
                <a:off x="4343600" y="3943844"/>
                <a:ext cx="43580" cy="37312"/>
                <a:chOff x="4343600" y="3943844"/>
                <a:chExt cx="43580" cy="37312"/>
              </a:xfrm>
            </p:grpSpPr>
            <p:sp>
              <p:nvSpPr>
                <p:cNvPr id="8424" name="Google Shape;8424;p46"/>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46"/>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46"/>
              <p:cNvGrpSpPr/>
              <p:nvPr/>
            </p:nvGrpSpPr>
            <p:grpSpPr>
              <a:xfrm>
                <a:off x="4172339" y="3381693"/>
                <a:ext cx="31499" cy="27001"/>
                <a:chOff x="4172339" y="3381693"/>
                <a:chExt cx="31499" cy="27001"/>
              </a:xfrm>
            </p:grpSpPr>
            <p:sp>
              <p:nvSpPr>
                <p:cNvPr id="8427" name="Google Shape;8427;p46"/>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46"/>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2" name="Shape 8432"/>
        <p:cNvGrpSpPr/>
        <p:nvPr/>
      </p:nvGrpSpPr>
      <p:grpSpPr>
        <a:xfrm>
          <a:off x="0" y="0"/>
          <a:ext cx="0" cy="0"/>
          <a:chOff x="0" y="0"/>
          <a:chExt cx="0" cy="0"/>
        </a:xfrm>
      </p:grpSpPr>
      <p:grpSp>
        <p:nvGrpSpPr>
          <p:cNvPr id="8433" name="Google Shape;8433;p47"/>
          <p:cNvGrpSpPr/>
          <p:nvPr/>
        </p:nvGrpSpPr>
        <p:grpSpPr>
          <a:xfrm>
            <a:off x="2126623" y="3607908"/>
            <a:ext cx="1102891" cy="760337"/>
            <a:chOff x="4967783" y="2151471"/>
            <a:chExt cx="3920692" cy="2702940"/>
          </a:xfrm>
        </p:grpSpPr>
        <p:grpSp>
          <p:nvGrpSpPr>
            <p:cNvPr id="8434" name="Google Shape;8434;p47"/>
            <p:cNvGrpSpPr/>
            <p:nvPr/>
          </p:nvGrpSpPr>
          <p:grpSpPr>
            <a:xfrm>
              <a:off x="5045709" y="2252109"/>
              <a:ext cx="3761071" cy="2501708"/>
              <a:chOff x="2691784" y="1805334"/>
              <a:chExt cx="3761071" cy="2501708"/>
            </a:xfrm>
          </p:grpSpPr>
          <p:sp>
            <p:nvSpPr>
              <p:cNvPr id="8435" name="Google Shape;8435;p4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4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4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4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4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4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4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47"/>
            <p:cNvGrpSpPr/>
            <p:nvPr/>
          </p:nvGrpSpPr>
          <p:grpSpPr>
            <a:xfrm>
              <a:off x="4967783" y="2151471"/>
              <a:ext cx="3920692" cy="2702940"/>
              <a:chOff x="2613858" y="1704696"/>
              <a:chExt cx="3920692" cy="2702940"/>
            </a:xfrm>
          </p:grpSpPr>
          <p:sp>
            <p:nvSpPr>
              <p:cNvPr id="8443" name="Google Shape;8443;p4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4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4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4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4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8" name="Google Shape;8448;p47"/>
          <p:cNvGrpSpPr/>
          <p:nvPr/>
        </p:nvGrpSpPr>
        <p:grpSpPr>
          <a:xfrm>
            <a:off x="3530532" y="1496185"/>
            <a:ext cx="1561911" cy="708580"/>
            <a:chOff x="3530532" y="1496185"/>
            <a:chExt cx="1561911" cy="708580"/>
          </a:xfrm>
        </p:grpSpPr>
        <p:grpSp>
          <p:nvGrpSpPr>
            <p:cNvPr id="8449" name="Google Shape;8449;p47"/>
            <p:cNvGrpSpPr/>
            <p:nvPr/>
          </p:nvGrpSpPr>
          <p:grpSpPr>
            <a:xfrm>
              <a:off x="3720318" y="1857562"/>
              <a:ext cx="1372125" cy="54"/>
              <a:chOff x="3720318" y="1857562"/>
              <a:chExt cx="1372125" cy="54"/>
            </a:xfrm>
          </p:grpSpPr>
          <p:cxnSp>
            <p:nvCxnSpPr>
              <p:cNvPr id="8450" name="Google Shape;8450;p47"/>
              <p:cNvCxnSpPr>
                <a:endCxn id="845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52" name="Google Shape;8452;p4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53" name="Google Shape;8453;p4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54" name="Google Shape;8454;p47"/>
              <p:cNvCxnSpPr>
                <a:stCxn id="845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455" name="Google Shape;8455;p47"/>
            <p:cNvGrpSpPr/>
            <p:nvPr/>
          </p:nvGrpSpPr>
          <p:grpSpPr>
            <a:xfrm>
              <a:off x="3567462" y="1496185"/>
              <a:ext cx="286500" cy="272914"/>
              <a:chOff x="3567462" y="1496185"/>
              <a:chExt cx="286500" cy="272914"/>
            </a:xfrm>
          </p:grpSpPr>
          <p:cxnSp>
            <p:nvCxnSpPr>
              <p:cNvPr id="8456" name="Google Shape;8456;p4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57" name="Google Shape;8457;p4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8" name="Google Shape;8458;p4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4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0" name="Google Shape;8460;p47"/>
            <p:cNvGrpSpPr/>
            <p:nvPr/>
          </p:nvGrpSpPr>
          <p:grpSpPr>
            <a:xfrm>
              <a:off x="3929014" y="1960574"/>
              <a:ext cx="286500" cy="242342"/>
              <a:chOff x="3929014" y="1960574"/>
              <a:chExt cx="286500" cy="242342"/>
            </a:xfrm>
          </p:grpSpPr>
          <p:cxnSp>
            <p:nvCxnSpPr>
              <p:cNvPr id="8461" name="Google Shape;8461;p4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462" name="Google Shape;8462;p4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47"/>
            <p:cNvGrpSpPr/>
            <p:nvPr/>
          </p:nvGrpSpPr>
          <p:grpSpPr>
            <a:xfrm>
              <a:off x="4290828" y="1496185"/>
              <a:ext cx="286500" cy="272914"/>
              <a:chOff x="4290828" y="1496185"/>
              <a:chExt cx="286500" cy="272914"/>
            </a:xfrm>
          </p:grpSpPr>
          <p:cxnSp>
            <p:nvCxnSpPr>
              <p:cNvPr id="8464" name="Google Shape;8464;p4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65" name="Google Shape;8465;p4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6" name="Google Shape;8466;p4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4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7" name="Google Shape;8467;p47"/>
            <p:cNvGrpSpPr/>
            <p:nvPr/>
          </p:nvGrpSpPr>
          <p:grpSpPr>
            <a:xfrm>
              <a:off x="4657726" y="1959674"/>
              <a:ext cx="286500" cy="245092"/>
              <a:chOff x="4657726" y="1959674"/>
              <a:chExt cx="286500" cy="245092"/>
            </a:xfrm>
          </p:grpSpPr>
          <p:cxnSp>
            <p:nvCxnSpPr>
              <p:cNvPr id="8468" name="Google Shape;8468;p4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469" name="Google Shape;8469;p4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0" name="Google Shape;8470;p47"/>
          <p:cNvGrpSpPr/>
          <p:nvPr/>
        </p:nvGrpSpPr>
        <p:grpSpPr>
          <a:xfrm>
            <a:off x="3512551" y="2358282"/>
            <a:ext cx="1597032" cy="378649"/>
            <a:chOff x="3512551" y="2358282"/>
            <a:chExt cx="1597032" cy="378649"/>
          </a:xfrm>
        </p:grpSpPr>
        <p:grpSp>
          <p:nvGrpSpPr>
            <p:cNvPr id="8471" name="Google Shape;8471;p47"/>
            <p:cNvGrpSpPr/>
            <p:nvPr/>
          </p:nvGrpSpPr>
          <p:grpSpPr>
            <a:xfrm>
              <a:off x="3738198" y="2553002"/>
              <a:ext cx="1145834" cy="117"/>
              <a:chOff x="3738198" y="2553002"/>
              <a:chExt cx="1145834" cy="117"/>
            </a:xfrm>
          </p:grpSpPr>
          <p:cxnSp>
            <p:nvCxnSpPr>
              <p:cNvPr id="8472" name="Google Shape;8472;p4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73" name="Google Shape;8473;p4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74" name="Google Shape;8474;p47"/>
              <p:cNvCxnSpPr>
                <a:stCxn id="8475" idx="6"/>
                <a:endCxn id="847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477" name="Google Shape;8477;p47"/>
            <p:cNvGrpSpPr/>
            <p:nvPr/>
          </p:nvGrpSpPr>
          <p:grpSpPr>
            <a:xfrm>
              <a:off x="3969644" y="2440153"/>
              <a:ext cx="225900" cy="296779"/>
              <a:chOff x="3969644" y="2440153"/>
              <a:chExt cx="225900" cy="296779"/>
            </a:xfrm>
          </p:grpSpPr>
          <p:cxnSp>
            <p:nvCxnSpPr>
              <p:cNvPr id="8478" name="Google Shape;8478;p4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476" name="Google Shape;8476;p4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4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47"/>
            <p:cNvGrpSpPr/>
            <p:nvPr/>
          </p:nvGrpSpPr>
          <p:grpSpPr>
            <a:xfrm>
              <a:off x="4426818" y="2358282"/>
              <a:ext cx="225600" cy="307471"/>
              <a:chOff x="4426818" y="2358282"/>
              <a:chExt cx="225600" cy="307471"/>
            </a:xfrm>
          </p:grpSpPr>
          <p:cxnSp>
            <p:nvCxnSpPr>
              <p:cNvPr id="8481" name="Google Shape;8481;p47"/>
              <p:cNvCxnSpPr>
                <a:stCxn id="848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483" name="Google Shape;8483;p4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4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47"/>
            <p:cNvGrpSpPr/>
            <p:nvPr/>
          </p:nvGrpSpPr>
          <p:grpSpPr>
            <a:xfrm>
              <a:off x="4883984" y="2440153"/>
              <a:ext cx="225600" cy="296479"/>
              <a:chOff x="4883984" y="2440153"/>
              <a:chExt cx="225600" cy="296479"/>
            </a:xfrm>
          </p:grpSpPr>
          <p:cxnSp>
            <p:nvCxnSpPr>
              <p:cNvPr id="8485" name="Google Shape;8485;p4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486" name="Google Shape;8486;p4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4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47"/>
            <p:cNvGrpSpPr/>
            <p:nvPr/>
          </p:nvGrpSpPr>
          <p:grpSpPr>
            <a:xfrm>
              <a:off x="3512551" y="2358356"/>
              <a:ext cx="225647" cy="307629"/>
              <a:chOff x="2182679" y="2005014"/>
              <a:chExt cx="792300" cy="1080158"/>
            </a:xfrm>
          </p:grpSpPr>
          <p:cxnSp>
            <p:nvCxnSpPr>
              <p:cNvPr id="8489" name="Google Shape;8489;p47"/>
              <p:cNvCxnSpPr>
                <a:stCxn id="849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475" name="Google Shape;8475;p4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4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1" name="Google Shape;8491;p47"/>
          <p:cNvGrpSpPr/>
          <p:nvPr/>
        </p:nvGrpSpPr>
        <p:grpSpPr>
          <a:xfrm>
            <a:off x="6872633" y="1182079"/>
            <a:ext cx="1559809" cy="722610"/>
            <a:chOff x="634175" y="2986275"/>
            <a:chExt cx="3147949" cy="1458344"/>
          </a:xfrm>
        </p:grpSpPr>
        <p:cxnSp>
          <p:nvCxnSpPr>
            <p:cNvPr id="8492" name="Google Shape;8492;p47"/>
            <p:cNvCxnSpPr>
              <a:stCxn id="8493" idx="4"/>
              <a:endCxn id="849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495" name="Google Shape;8495;p47"/>
            <p:cNvCxnSpPr>
              <a:stCxn id="8494" idx="0"/>
              <a:endCxn id="849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497" name="Google Shape;8497;p47"/>
            <p:cNvCxnSpPr>
              <a:stCxn id="8496" idx="4"/>
              <a:endCxn id="849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499" name="Google Shape;8499;p47"/>
            <p:cNvCxnSpPr>
              <a:stCxn id="8498" idx="0"/>
              <a:endCxn id="850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500" name="Google Shape;8500;p4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96" name="Google Shape;8496;p4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93" name="Google Shape;8493;p4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98" name="Google Shape;8498;p4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494" name="Google Shape;8494;p4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501" name="Google Shape;8501;p47"/>
          <p:cNvGrpSpPr/>
          <p:nvPr/>
        </p:nvGrpSpPr>
        <p:grpSpPr>
          <a:xfrm>
            <a:off x="3526424" y="2891987"/>
            <a:ext cx="1570719" cy="294123"/>
            <a:chOff x="998425" y="1182125"/>
            <a:chExt cx="1065400" cy="199500"/>
          </a:xfrm>
        </p:grpSpPr>
        <p:sp>
          <p:nvSpPr>
            <p:cNvPr id="8502" name="Google Shape;8502;p4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4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4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4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4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47"/>
          <p:cNvGrpSpPr/>
          <p:nvPr/>
        </p:nvGrpSpPr>
        <p:grpSpPr>
          <a:xfrm>
            <a:off x="6869680" y="2009474"/>
            <a:ext cx="1565716" cy="366729"/>
            <a:chOff x="1247650" y="2075423"/>
            <a:chExt cx="6648477" cy="1557238"/>
          </a:xfrm>
        </p:grpSpPr>
        <p:sp>
          <p:nvSpPr>
            <p:cNvPr id="8508" name="Google Shape;8508;p4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4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4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4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4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4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47"/>
          <p:cNvGrpSpPr/>
          <p:nvPr/>
        </p:nvGrpSpPr>
        <p:grpSpPr>
          <a:xfrm>
            <a:off x="6853992" y="3158289"/>
            <a:ext cx="1597061" cy="663440"/>
            <a:chOff x="6796238" y="3158297"/>
            <a:chExt cx="1630319" cy="677257"/>
          </a:xfrm>
        </p:grpSpPr>
        <p:cxnSp>
          <p:nvCxnSpPr>
            <p:cNvPr id="8515" name="Google Shape;8515;p4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16" name="Google Shape;8516;p4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17" name="Google Shape;8517;p4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518" name="Google Shape;8518;p4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519" name="Google Shape;8519;p47"/>
            <p:cNvGrpSpPr/>
            <p:nvPr/>
          </p:nvGrpSpPr>
          <p:grpSpPr>
            <a:xfrm>
              <a:off x="6796238" y="3311904"/>
              <a:ext cx="1630319" cy="377697"/>
              <a:chOff x="6796238" y="3311904"/>
              <a:chExt cx="1630319" cy="377697"/>
            </a:xfrm>
          </p:grpSpPr>
          <p:sp>
            <p:nvSpPr>
              <p:cNvPr id="8520" name="Google Shape;8520;p4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4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4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3" name="Google Shape;8523;p47"/>
          <p:cNvGrpSpPr/>
          <p:nvPr/>
        </p:nvGrpSpPr>
        <p:grpSpPr>
          <a:xfrm>
            <a:off x="5375130" y="1179681"/>
            <a:ext cx="1368606" cy="1593805"/>
            <a:chOff x="1839112" y="2209163"/>
            <a:chExt cx="1918159" cy="2233784"/>
          </a:xfrm>
        </p:grpSpPr>
        <p:sp>
          <p:nvSpPr>
            <p:cNvPr id="8524" name="Google Shape;8524;p4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4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4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7" name="Google Shape;8527;p47"/>
            <p:cNvCxnSpPr>
              <a:stCxn id="8524" idx="6"/>
              <a:endCxn id="852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28" name="Google Shape;8528;p47"/>
            <p:cNvCxnSpPr>
              <a:stCxn id="8525" idx="4"/>
              <a:endCxn id="852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530" name="Google Shape;8530;p47"/>
            <p:cNvCxnSpPr>
              <a:stCxn id="8529" idx="6"/>
              <a:endCxn id="852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31" name="Google Shape;8531;p47"/>
            <p:cNvCxnSpPr>
              <a:stCxn id="8526" idx="4"/>
              <a:endCxn id="853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529" name="Google Shape;8529;p4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4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4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34" name="Google Shape;8534;p47"/>
            <p:cNvCxnSpPr>
              <a:endCxn id="853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535" name="Google Shape;8535;p47"/>
          <p:cNvGrpSpPr/>
          <p:nvPr/>
        </p:nvGrpSpPr>
        <p:grpSpPr>
          <a:xfrm>
            <a:off x="3507503" y="1185917"/>
            <a:ext cx="1637968" cy="154942"/>
            <a:chOff x="238125" y="2506075"/>
            <a:chExt cx="7115411" cy="673075"/>
          </a:xfrm>
        </p:grpSpPr>
        <p:sp>
          <p:nvSpPr>
            <p:cNvPr id="8536" name="Google Shape;8536;p4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4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4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4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4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47"/>
          <p:cNvGrpSpPr/>
          <p:nvPr/>
        </p:nvGrpSpPr>
        <p:grpSpPr>
          <a:xfrm>
            <a:off x="746187" y="1507514"/>
            <a:ext cx="2476762" cy="91743"/>
            <a:chOff x="1464850" y="436376"/>
            <a:chExt cx="6001362" cy="222300"/>
          </a:xfrm>
        </p:grpSpPr>
        <p:sp>
          <p:nvSpPr>
            <p:cNvPr id="8542" name="Google Shape;8542;p4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4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4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4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4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7" name="Google Shape;8547;p4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48" name="Google Shape;8548;p4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49" name="Google Shape;8549;p4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0" name="Google Shape;8550;p4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551" name="Google Shape;8551;p47"/>
          <p:cNvGrpSpPr/>
          <p:nvPr/>
        </p:nvGrpSpPr>
        <p:grpSpPr>
          <a:xfrm>
            <a:off x="732455" y="2742980"/>
            <a:ext cx="1452710" cy="651923"/>
            <a:chOff x="803162" y="2667727"/>
            <a:chExt cx="1411906" cy="633611"/>
          </a:xfrm>
        </p:grpSpPr>
        <p:cxnSp>
          <p:nvCxnSpPr>
            <p:cNvPr id="8552" name="Google Shape;8552;p47"/>
            <p:cNvCxnSpPr>
              <a:stCxn id="8553" idx="2"/>
              <a:endCxn id="855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55" name="Google Shape;8555;p47"/>
            <p:cNvCxnSpPr>
              <a:stCxn id="8556" idx="0"/>
              <a:endCxn id="855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57" name="Google Shape;8557;p47"/>
            <p:cNvCxnSpPr>
              <a:stCxn id="8556" idx="2"/>
              <a:endCxn id="855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59" name="Google Shape;8559;p47"/>
            <p:cNvCxnSpPr>
              <a:stCxn id="8560" idx="0"/>
              <a:endCxn id="855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1" name="Google Shape;8561;p47"/>
            <p:cNvCxnSpPr>
              <a:stCxn id="8554" idx="2"/>
              <a:endCxn id="856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3" name="Google Shape;8563;p47"/>
            <p:cNvCxnSpPr>
              <a:stCxn id="8564" idx="0"/>
              <a:endCxn id="855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560" name="Google Shape;8560;p4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8" name="Google Shape;8558;p4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4" name="Google Shape;8564;p4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2" name="Google Shape;8562;p4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4" name="Google Shape;8554;p4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6" name="Google Shape;8556;p4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53" name="Google Shape;8553;p4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565" name="Google Shape;8565;p47"/>
          <p:cNvGrpSpPr/>
          <p:nvPr/>
        </p:nvGrpSpPr>
        <p:grpSpPr>
          <a:xfrm>
            <a:off x="732456" y="1178518"/>
            <a:ext cx="2518541" cy="209309"/>
            <a:chOff x="803163" y="1111966"/>
            <a:chExt cx="2447800" cy="203430"/>
          </a:xfrm>
        </p:grpSpPr>
        <p:grpSp>
          <p:nvGrpSpPr>
            <p:cNvPr id="8566" name="Google Shape;8566;p47"/>
            <p:cNvGrpSpPr/>
            <p:nvPr/>
          </p:nvGrpSpPr>
          <p:grpSpPr>
            <a:xfrm>
              <a:off x="1958180" y="1111966"/>
              <a:ext cx="588019" cy="121396"/>
              <a:chOff x="4808316" y="2800065"/>
              <a:chExt cx="1999386" cy="412910"/>
            </a:xfrm>
          </p:grpSpPr>
          <p:sp>
            <p:nvSpPr>
              <p:cNvPr id="8567" name="Google Shape;8567;p4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8" name="Google Shape;8568;p47"/>
              <p:cNvGrpSpPr/>
              <p:nvPr/>
            </p:nvGrpSpPr>
            <p:grpSpPr>
              <a:xfrm>
                <a:off x="4808316" y="2800065"/>
                <a:ext cx="92400" cy="411825"/>
                <a:chOff x="845575" y="2563700"/>
                <a:chExt cx="92400" cy="411825"/>
              </a:xfrm>
            </p:grpSpPr>
            <p:cxnSp>
              <p:nvCxnSpPr>
                <p:cNvPr id="8569" name="Google Shape;8569;p4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70" name="Google Shape;8570;p4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571" name="Google Shape;8571;p4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572" name="Google Shape;8572;p4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3" name="Google Shape;8573;p47"/>
            <p:cNvGrpSpPr/>
            <p:nvPr/>
          </p:nvGrpSpPr>
          <p:grpSpPr>
            <a:xfrm>
              <a:off x="803163" y="1111974"/>
              <a:ext cx="591158" cy="121545"/>
              <a:chOff x="803163" y="1111974"/>
              <a:chExt cx="591158" cy="121545"/>
            </a:xfrm>
          </p:grpSpPr>
          <p:grpSp>
            <p:nvGrpSpPr>
              <p:cNvPr id="8574" name="Google Shape;8574;p47"/>
              <p:cNvGrpSpPr/>
              <p:nvPr/>
            </p:nvGrpSpPr>
            <p:grpSpPr>
              <a:xfrm>
                <a:off x="803163" y="1111974"/>
                <a:ext cx="27175" cy="121077"/>
                <a:chOff x="845575" y="2563700"/>
                <a:chExt cx="92400" cy="411825"/>
              </a:xfrm>
            </p:grpSpPr>
            <p:cxnSp>
              <p:nvCxnSpPr>
                <p:cNvPr id="8575" name="Google Shape;8575;p4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76" name="Google Shape;8576;p4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7" name="Google Shape;8577;p4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47"/>
            <p:cNvGrpSpPr/>
            <p:nvPr/>
          </p:nvGrpSpPr>
          <p:grpSpPr>
            <a:xfrm>
              <a:off x="1381910" y="1194219"/>
              <a:ext cx="588341" cy="121177"/>
              <a:chOff x="1381910" y="1194219"/>
              <a:chExt cx="588341" cy="121177"/>
            </a:xfrm>
          </p:grpSpPr>
          <p:grpSp>
            <p:nvGrpSpPr>
              <p:cNvPr id="8579" name="Google Shape;8579;p47"/>
              <p:cNvGrpSpPr/>
              <p:nvPr/>
            </p:nvGrpSpPr>
            <p:grpSpPr>
              <a:xfrm rot="10800000">
                <a:off x="1381910" y="1194319"/>
                <a:ext cx="27175" cy="121077"/>
                <a:chOff x="2070100" y="2563700"/>
                <a:chExt cx="92400" cy="411825"/>
              </a:xfrm>
            </p:grpSpPr>
            <p:cxnSp>
              <p:nvCxnSpPr>
                <p:cNvPr id="8580" name="Google Shape;8580;p4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81" name="Google Shape;8581;p4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2" name="Google Shape;8582;p4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47"/>
            <p:cNvGrpSpPr/>
            <p:nvPr/>
          </p:nvGrpSpPr>
          <p:grpSpPr>
            <a:xfrm>
              <a:off x="2532079" y="1194219"/>
              <a:ext cx="704927" cy="121177"/>
              <a:chOff x="2532079" y="1194219"/>
              <a:chExt cx="704927" cy="121177"/>
            </a:xfrm>
          </p:grpSpPr>
          <p:grpSp>
            <p:nvGrpSpPr>
              <p:cNvPr id="8584" name="Google Shape;8584;p47"/>
              <p:cNvGrpSpPr/>
              <p:nvPr/>
            </p:nvGrpSpPr>
            <p:grpSpPr>
              <a:xfrm rot="10800000">
                <a:off x="2532079" y="1194319"/>
                <a:ext cx="27175" cy="121077"/>
                <a:chOff x="2070100" y="2563700"/>
                <a:chExt cx="92400" cy="411825"/>
              </a:xfrm>
            </p:grpSpPr>
            <p:cxnSp>
              <p:nvCxnSpPr>
                <p:cNvPr id="8585" name="Google Shape;8585;p4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86" name="Google Shape;8586;p4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7" name="Google Shape;8587;p4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8" name="Google Shape;8588;p47"/>
          <p:cNvGrpSpPr/>
          <p:nvPr/>
        </p:nvGrpSpPr>
        <p:grpSpPr>
          <a:xfrm>
            <a:off x="3525467" y="3875150"/>
            <a:ext cx="1567778" cy="491677"/>
            <a:chOff x="5194708" y="3484366"/>
            <a:chExt cx="3148148" cy="987304"/>
          </a:xfrm>
        </p:grpSpPr>
        <p:grpSp>
          <p:nvGrpSpPr>
            <p:cNvPr id="8589" name="Google Shape;8589;p47"/>
            <p:cNvGrpSpPr/>
            <p:nvPr/>
          </p:nvGrpSpPr>
          <p:grpSpPr>
            <a:xfrm>
              <a:off x="7531521" y="3484366"/>
              <a:ext cx="811335" cy="987304"/>
              <a:chOff x="3379425" y="1617275"/>
              <a:chExt cx="1090650" cy="1327200"/>
            </a:xfrm>
          </p:grpSpPr>
          <p:sp>
            <p:nvSpPr>
              <p:cNvPr id="8590" name="Google Shape;8590;p4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4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4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47"/>
            <p:cNvGrpSpPr/>
            <p:nvPr/>
          </p:nvGrpSpPr>
          <p:grpSpPr>
            <a:xfrm>
              <a:off x="6752546" y="3484366"/>
              <a:ext cx="811428" cy="987304"/>
              <a:chOff x="2332275" y="1617275"/>
              <a:chExt cx="1090775" cy="1327200"/>
            </a:xfrm>
          </p:grpSpPr>
          <p:sp>
            <p:nvSpPr>
              <p:cNvPr id="8594" name="Google Shape;8594;p4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4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4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47"/>
            <p:cNvGrpSpPr/>
            <p:nvPr/>
          </p:nvGrpSpPr>
          <p:grpSpPr>
            <a:xfrm>
              <a:off x="5973664" y="3484366"/>
              <a:ext cx="811335" cy="987304"/>
              <a:chOff x="1285250" y="1617275"/>
              <a:chExt cx="1090650" cy="1327200"/>
            </a:xfrm>
          </p:grpSpPr>
          <p:sp>
            <p:nvSpPr>
              <p:cNvPr id="8598" name="Google Shape;8598;p4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4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47"/>
            <p:cNvGrpSpPr/>
            <p:nvPr/>
          </p:nvGrpSpPr>
          <p:grpSpPr>
            <a:xfrm>
              <a:off x="5194708" y="3484366"/>
              <a:ext cx="811409" cy="987304"/>
              <a:chOff x="238125" y="1617275"/>
              <a:chExt cx="1090750" cy="1327200"/>
            </a:xfrm>
          </p:grpSpPr>
          <p:sp>
            <p:nvSpPr>
              <p:cNvPr id="8602" name="Google Shape;8602;p4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4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4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5" name="Google Shape;8605;p47"/>
          <p:cNvGrpSpPr/>
          <p:nvPr/>
        </p:nvGrpSpPr>
        <p:grpSpPr>
          <a:xfrm>
            <a:off x="3486076" y="3355561"/>
            <a:ext cx="1616964" cy="346256"/>
            <a:chOff x="1808063" y="4294338"/>
            <a:chExt cx="3370782" cy="721817"/>
          </a:xfrm>
        </p:grpSpPr>
        <p:sp>
          <p:nvSpPr>
            <p:cNvPr id="8606" name="Google Shape;8606;p4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4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4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4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4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4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4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4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4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4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47"/>
          <p:cNvGrpSpPr/>
          <p:nvPr/>
        </p:nvGrpSpPr>
        <p:grpSpPr>
          <a:xfrm>
            <a:off x="764288" y="3641590"/>
            <a:ext cx="1295882" cy="646587"/>
            <a:chOff x="834100" y="3642869"/>
            <a:chExt cx="1259483" cy="628426"/>
          </a:xfrm>
        </p:grpSpPr>
        <p:sp>
          <p:nvSpPr>
            <p:cNvPr id="8617" name="Google Shape;8617;p4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4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4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4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4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4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4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4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4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4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4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4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4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4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4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4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4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4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4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4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4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4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4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4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2" name="Google Shape;8642;p47"/>
            <p:cNvGrpSpPr/>
            <p:nvPr/>
          </p:nvGrpSpPr>
          <p:grpSpPr>
            <a:xfrm>
              <a:off x="1360364" y="3847835"/>
              <a:ext cx="208119" cy="224359"/>
              <a:chOff x="1360769" y="3847100"/>
              <a:chExt cx="208119" cy="224359"/>
            </a:xfrm>
          </p:grpSpPr>
          <p:sp>
            <p:nvSpPr>
              <p:cNvPr id="8643" name="Google Shape;8643;p4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4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4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4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4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4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4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4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4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4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4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4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4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4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4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4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4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4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3" name="Google Shape;8663;p4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4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4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4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4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4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4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4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4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4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4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4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47"/>
          <p:cNvGrpSpPr/>
          <p:nvPr/>
        </p:nvGrpSpPr>
        <p:grpSpPr>
          <a:xfrm rot="5400000">
            <a:off x="5977401" y="3438087"/>
            <a:ext cx="164064" cy="1414916"/>
            <a:chOff x="4428249" y="1369375"/>
            <a:chExt cx="36905" cy="429569"/>
          </a:xfrm>
        </p:grpSpPr>
        <p:sp>
          <p:nvSpPr>
            <p:cNvPr id="8678" name="Google Shape;8678;p4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4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4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4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4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4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4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4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4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4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4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4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4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4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4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4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4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4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4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4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4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4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4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4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4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4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4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4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4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47"/>
          <p:cNvGrpSpPr/>
          <p:nvPr/>
        </p:nvGrpSpPr>
        <p:grpSpPr>
          <a:xfrm flipH="1" rot="10800000">
            <a:off x="5349830" y="3026630"/>
            <a:ext cx="1419207" cy="24808"/>
            <a:chOff x="219558" y="4738465"/>
            <a:chExt cx="5852400" cy="102300"/>
          </a:xfrm>
        </p:grpSpPr>
        <p:cxnSp>
          <p:nvCxnSpPr>
            <p:cNvPr id="8711" name="Google Shape;8711;p4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712" name="Google Shape;8712;p4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4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4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4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4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47"/>
          <p:cNvGrpSpPr/>
          <p:nvPr/>
        </p:nvGrpSpPr>
        <p:grpSpPr>
          <a:xfrm>
            <a:off x="5361148" y="3399694"/>
            <a:ext cx="1396570" cy="385016"/>
            <a:chOff x="5286284" y="2966544"/>
            <a:chExt cx="1396570" cy="385016"/>
          </a:xfrm>
        </p:grpSpPr>
        <p:cxnSp>
          <p:nvCxnSpPr>
            <p:cNvPr id="8718" name="Google Shape;8718;p4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719" name="Google Shape;8719;p4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720" name="Google Shape;8720;p47"/>
            <p:cNvGrpSpPr/>
            <p:nvPr/>
          </p:nvGrpSpPr>
          <p:grpSpPr>
            <a:xfrm>
              <a:off x="5287688" y="3173364"/>
              <a:ext cx="1395166" cy="74100"/>
              <a:chOff x="5287688" y="3173364"/>
              <a:chExt cx="1395166" cy="74100"/>
            </a:xfrm>
          </p:grpSpPr>
          <p:cxnSp>
            <p:nvCxnSpPr>
              <p:cNvPr id="8721" name="Google Shape;8721;p4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722" name="Google Shape;8722;p4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723" name="Google Shape;8723;p4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24" name="Google Shape;8724;p4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25" name="Google Shape;8725;p4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26" name="Google Shape;8726;p4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27" name="Google Shape;8727;p4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28" name="Google Shape;8728;p4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729" name="Google Shape;8729;p4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730" name="Google Shape;8730;p47"/>
          <p:cNvGrpSpPr/>
          <p:nvPr/>
        </p:nvGrpSpPr>
        <p:grpSpPr>
          <a:xfrm>
            <a:off x="2047214" y="1818470"/>
            <a:ext cx="1182276" cy="662027"/>
            <a:chOff x="2029517" y="1732295"/>
            <a:chExt cx="1149068" cy="643432"/>
          </a:xfrm>
        </p:grpSpPr>
        <p:grpSp>
          <p:nvGrpSpPr>
            <p:cNvPr id="8731" name="Google Shape;8731;p47"/>
            <p:cNvGrpSpPr/>
            <p:nvPr/>
          </p:nvGrpSpPr>
          <p:grpSpPr>
            <a:xfrm>
              <a:off x="2708660" y="1746937"/>
              <a:ext cx="455427" cy="244429"/>
              <a:chOff x="2700693" y="1746937"/>
              <a:chExt cx="455427" cy="244429"/>
            </a:xfrm>
          </p:grpSpPr>
          <p:grpSp>
            <p:nvGrpSpPr>
              <p:cNvPr id="8732" name="Google Shape;8732;p47"/>
              <p:cNvGrpSpPr/>
              <p:nvPr/>
            </p:nvGrpSpPr>
            <p:grpSpPr>
              <a:xfrm>
                <a:off x="2905682" y="1782817"/>
                <a:ext cx="250438" cy="208549"/>
                <a:chOff x="2905682" y="1782817"/>
                <a:chExt cx="250438" cy="208549"/>
              </a:xfrm>
            </p:grpSpPr>
            <p:cxnSp>
              <p:nvCxnSpPr>
                <p:cNvPr id="8733" name="Google Shape;8733;p4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34" name="Google Shape;8734;p4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47"/>
              <p:cNvGrpSpPr/>
              <p:nvPr/>
            </p:nvGrpSpPr>
            <p:grpSpPr>
              <a:xfrm>
                <a:off x="2700693" y="1746937"/>
                <a:ext cx="449967" cy="72374"/>
                <a:chOff x="2700693" y="1746937"/>
                <a:chExt cx="449967" cy="72374"/>
              </a:xfrm>
            </p:grpSpPr>
            <p:cxnSp>
              <p:nvCxnSpPr>
                <p:cNvPr id="8736" name="Google Shape;8736;p4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37" name="Google Shape;8737;p4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8" name="Google Shape;8738;p47"/>
            <p:cNvGrpSpPr/>
            <p:nvPr/>
          </p:nvGrpSpPr>
          <p:grpSpPr>
            <a:xfrm>
              <a:off x="2029517" y="1732295"/>
              <a:ext cx="1149068" cy="643432"/>
              <a:chOff x="2029517" y="1732295"/>
              <a:chExt cx="1149068" cy="643432"/>
            </a:xfrm>
          </p:grpSpPr>
          <p:grpSp>
            <p:nvGrpSpPr>
              <p:cNvPr id="8739" name="Google Shape;8739;p47"/>
              <p:cNvGrpSpPr/>
              <p:nvPr/>
            </p:nvGrpSpPr>
            <p:grpSpPr>
              <a:xfrm>
                <a:off x="2703618" y="2103152"/>
                <a:ext cx="474966" cy="260017"/>
                <a:chOff x="2703618" y="2103152"/>
                <a:chExt cx="474966" cy="260017"/>
              </a:xfrm>
            </p:grpSpPr>
            <p:grpSp>
              <p:nvGrpSpPr>
                <p:cNvPr id="8740" name="Google Shape;8740;p47"/>
                <p:cNvGrpSpPr/>
                <p:nvPr/>
              </p:nvGrpSpPr>
              <p:grpSpPr>
                <a:xfrm>
                  <a:off x="2703618" y="2290640"/>
                  <a:ext cx="450291" cy="72529"/>
                  <a:chOff x="2703618" y="2290640"/>
                  <a:chExt cx="450291" cy="72529"/>
                </a:xfrm>
              </p:grpSpPr>
              <p:cxnSp>
                <p:nvCxnSpPr>
                  <p:cNvPr id="8741" name="Google Shape;8741;p4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42" name="Google Shape;8742;p4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47"/>
                <p:cNvGrpSpPr/>
                <p:nvPr/>
              </p:nvGrpSpPr>
              <p:grpSpPr>
                <a:xfrm>
                  <a:off x="2908607" y="2103152"/>
                  <a:ext cx="269977" cy="223538"/>
                  <a:chOff x="2908607" y="2103152"/>
                  <a:chExt cx="269977" cy="223538"/>
                </a:xfrm>
              </p:grpSpPr>
              <p:cxnSp>
                <p:nvCxnSpPr>
                  <p:cNvPr id="8744" name="Google Shape;8744;p4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45" name="Google Shape;8745;p4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6" name="Google Shape;8746;p47"/>
              <p:cNvGrpSpPr/>
              <p:nvPr/>
            </p:nvGrpSpPr>
            <p:grpSpPr>
              <a:xfrm>
                <a:off x="2029517" y="1732295"/>
                <a:ext cx="685827" cy="643432"/>
                <a:chOff x="2029517" y="1732295"/>
                <a:chExt cx="685827" cy="643432"/>
              </a:xfrm>
            </p:grpSpPr>
            <p:sp>
              <p:nvSpPr>
                <p:cNvPr id="8747" name="Google Shape;8747;p4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8" name="Google Shape;8748;p47"/>
                <p:cNvGrpSpPr/>
                <p:nvPr/>
              </p:nvGrpSpPr>
              <p:grpSpPr>
                <a:xfrm>
                  <a:off x="2158948" y="1732295"/>
                  <a:ext cx="556396" cy="333108"/>
                  <a:chOff x="2158948" y="1732295"/>
                  <a:chExt cx="556396" cy="333108"/>
                </a:xfrm>
              </p:grpSpPr>
              <p:cxnSp>
                <p:nvCxnSpPr>
                  <p:cNvPr id="8749" name="Google Shape;8749;p4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50" name="Google Shape;8750;p4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47"/>
                <p:cNvGrpSpPr/>
                <p:nvPr/>
              </p:nvGrpSpPr>
              <p:grpSpPr>
                <a:xfrm>
                  <a:off x="2159908" y="2065057"/>
                  <a:ext cx="550884" cy="310670"/>
                  <a:chOff x="2159908" y="2065057"/>
                  <a:chExt cx="550884" cy="310670"/>
                </a:xfrm>
              </p:grpSpPr>
              <p:cxnSp>
                <p:nvCxnSpPr>
                  <p:cNvPr id="8752" name="Google Shape;8752;p4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53" name="Google Shape;8753;p4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754" name="Google Shape;8754;p47"/>
          <p:cNvGrpSpPr/>
          <p:nvPr/>
        </p:nvGrpSpPr>
        <p:grpSpPr>
          <a:xfrm>
            <a:off x="732462" y="1766083"/>
            <a:ext cx="962651" cy="810058"/>
            <a:chOff x="732462" y="1766083"/>
            <a:chExt cx="962651" cy="810058"/>
          </a:xfrm>
        </p:grpSpPr>
        <p:grpSp>
          <p:nvGrpSpPr>
            <p:cNvPr id="8755" name="Google Shape;8755;p47"/>
            <p:cNvGrpSpPr/>
            <p:nvPr/>
          </p:nvGrpSpPr>
          <p:grpSpPr>
            <a:xfrm>
              <a:off x="732462" y="1908333"/>
              <a:ext cx="339369" cy="524756"/>
              <a:chOff x="844912" y="1819635"/>
              <a:chExt cx="329836" cy="510016"/>
            </a:xfrm>
          </p:grpSpPr>
          <p:sp>
            <p:nvSpPr>
              <p:cNvPr id="8756" name="Google Shape;8756;p4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4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4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4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4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47"/>
            <p:cNvGrpSpPr/>
            <p:nvPr/>
          </p:nvGrpSpPr>
          <p:grpSpPr>
            <a:xfrm>
              <a:off x="1184858" y="2256650"/>
              <a:ext cx="510255" cy="319491"/>
              <a:chOff x="1284601" y="2158168"/>
              <a:chExt cx="495923" cy="310517"/>
            </a:xfrm>
          </p:grpSpPr>
          <p:sp>
            <p:nvSpPr>
              <p:cNvPr id="8763" name="Google Shape;8763;p4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4" name="Google Shape;8764;p47"/>
              <p:cNvGrpSpPr/>
              <p:nvPr/>
            </p:nvGrpSpPr>
            <p:grpSpPr>
              <a:xfrm>
                <a:off x="1507666" y="2158168"/>
                <a:ext cx="272858" cy="310517"/>
                <a:chOff x="1507666" y="2158168"/>
                <a:chExt cx="272858" cy="310517"/>
              </a:xfrm>
            </p:grpSpPr>
            <p:grpSp>
              <p:nvGrpSpPr>
                <p:cNvPr id="8765" name="Google Shape;8765;p47"/>
                <p:cNvGrpSpPr/>
                <p:nvPr/>
              </p:nvGrpSpPr>
              <p:grpSpPr>
                <a:xfrm>
                  <a:off x="1507666" y="2176104"/>
                  <a:ext cx="166395" cy="273149"/>
                  <a:chOff x="1507666" y="2176104"/>
                  <a:chExt cx="166395" cy="273149"/>
                </a:xfrm>
              </p:grpSpPr>
              <p:sp>
                <p:nvSpPr>
                  <p:cNvPr id="8766" name="Google Shape;8766;p4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4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4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4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3" name="Google Shape;8773;p4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4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75" name="Google Shape;8775;p47"/>
            <p:cNvGrpSpPr/>
            <p:nvPr/>
          </p:nvGrpSpPr>
          <p:grpSpPr>
            <a:xfrm>
              <a:off x="1184858" y="1766083"/>
              <a:ext cx="510255" cy="319491"/>
              <a:chOff x="1284601" y="1681380"/>
              <a:chExt cx="495923" cy="310517"/>
            </a:xfrm>
          </p:grpSpPr>
          <p:sp>
            <p:nvSpPr>
              <p:cNvPr id="8776" name="Google Shape;8776;p4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7" name="Google Shape;8777;p47"/>
              <p:cNvGrpSpPr/>
              <p:nvPr/>
            </p:nvGrpSpPr>
            <p:grpSpPr>
              <a:xfrm>
                <a:off x="1507666" y="1681380"/>
                <a:ext cx="272858" cy="310517"/>
                <a:chOff x="1507666" y="1681380"/>
                <a:chExt cx="272858" cy="310517"/>
              </a:xfrm>
            </p:grpSpPr>
            <p:grpSp>
              <p:nvGrpSpPr>
                <p:cNvPr id="8778" name="Google Shape;8778;p47"/>
                <p:cNvGrpSpPr/>
                <p:nvPr/>
              </p:nvGrpSpPr>
              <p:grpSpPr>
                <a:xfrm>
                  <a:off x="1507666" y="1700120"/>
                  <a:ext cx="166395" cy="272984"/>
                  <a:chOff x="1507666" y="1700120"/>
                  <a:chExt cx="166395" cy="272984"/>
                </a:xfrm>
              </p:grpSpPr>
              <p:sp>
                <p:nvSpPr>
                  <p:cNvPr id="8779" name="Google Shape;8779;p4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4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4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4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6" name="Google Shape;8786;p4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4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88" name="Google Shape;8788;p47"/>
          <p:cNvGrpSpPr/>
          <p:nvPr/>
        </p:nvGrpSpPr>
        <p:grpSpPr>
          <a:xfrm>
            <a:off x="6841403" y="2533512"/>
            <a:ext cx="1622269" cy="552443"/>
            <a:chOff x="6894650" y="2574740"/>
            <a:chExt cx="1445100" cy="492111"/>
          </a:xfrm>
        </p:grpSpPr>
        <p:sp>
          <p:nvSpPr>
            <p:cNvPr id="8789" name="Google Shape;8789;p4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4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4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4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4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4" name="Google Shape;8794;p4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795" name="Google Shape;8795;p47"/>
          <p:cNvGrpSpPr/>
          <p:nvPr/>
        </p:nvGrpSpPr>
        <p:grpSpPr>
          <a:xfrm>
            <a:off x="6860946" y="3907768"/>
            <a:ext cx="1583206" cy="475705"/>
            <a:chOff x="6953919" y="3907920"/>
            <a:chExt cx="1377300" cy="475705"/>
          </a:xfrm>
        </p:grpSpPr>
        <p:cxnSp>
          <p:nvCxnSpPr>
            <p:cNvPr id="8796" name="Google Shape;8796;p4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797" name="Google Shape;8797;p4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798" name="Google Shape;8798;p4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799" name="Google Shape;8799;p4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800" name="Google Shape;8800;p4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801" name="Google Shape;8801;p47"/>
          <p:cNvGrpSpPr/>
          <p:nvPr/>
        </p:nvGrpSpPr>
        <p:grpSpPr>
          <a:xfrm>
            <a:off x="2364534" y="2668913"/>
            <a:ext cx="836286" cy="824529"/>
            <a:chOff x="2389399" y="2595741"/>
            <a:chExt cx="812796" cy="801369"/>
          </a:xfrm>
        </p:grpSpPr>
        <p:grpSp>
          <p:nvGrpSpPr>
            <p:cNvPr id="8802" name="Google Shape;8802;p47"/>
            <p:cNvGrpSpPr/>
            <p:nvPr/>
          </p:nvGrpSpPr>
          <p:grpSpPr>
            <a:xfrm>
              <a:off x="2492145" y="2881565"/>
              <a:ext cx="607300" cy="229751"/>
              <a:chOff x="2492145" y="2881565"/>
              <a:chExt cx="607300" cy="229751"/>
            </a:xfrm>
          </p:grpSpPr>
          <p:sp>
            <p:nvSpPr>
              <p:cNvPr id="8803" name="Google Shape;8803;p4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4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4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47"/>
            <p:cNvGrpSpPr/>
            <p:nvPr/>
          </p:nvGrpSpPr>
          <p:grpSpPr>
            <a:xfrm>
              <a:off x="2389399" y="2595741"/>
              <a:ext cx="812796" cy="296825"/>
              <a:chOff x="2389399" y="2595741"/>
              <a:chExt cx="812796" cy="296825"/>
            </a:xfrm>
          </p:grpSpPr>
          <p:grpSp>
            <p:nvGrpSpPr>
              <p:cNvPr id="8807" name="Google Shape;8807;p47"/>
              <p:cNvGrpSpPr/>
              <p:nvPr/>
            </p:nvGrpSpPr>
            <p:grpSpPr>
              <a:xfrm>
                <a:off x="2389399" y="2595741"/>
                <a:ext cx="363638" cy="296825"/>
                <a:chOff x="2389399" y="2595741"/>
                <a:chExt cx="363638" cy="296825"/>
              </a:xfrm>
            </p:grpSpPr>
            <p:grpSp>
              <p:nvGrpSpPr>
                <p:cNvPr id="8808" name="Google Shape;8808;p47"/>
                <p:cNvGrpSpPr/>
                <p:nvPr/>
              </p:nvGrpSpPr>
              <p:grpSpPr>
                <a:xfrm>
                  <a:off x="2493852" y="2794333"/>
                  <a:ext cx="259185" cy="98232"/>
                  <a:chOff x="2493852" y="2794333"/>
                  <a:chExt cx="259185" cy="98232"/>
                </a:xfrm>
              </p:grpSpPr>
              <p:sp>
                <p:nvSpPr>
                  <p:cNvPr id="8809" name="Google Shape;8809;p4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4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4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47"/>
                <p:cNvGrpSpPr/>
                <p:nvPr/>
              </p:nvGrpSpPr>
              <p:grpSpPr>
                <a:xfrm>
                  <a:off x="2389399" y="2595741"/>
                  <a:ext cx="224343" cy="182054"/>
                  <a:chOff x="2389399" y="2595741"/>
                  <a:chExt cx="224343" cy="182054"/>
                </a:xfrm>
              </p:grpSpPr>
              <p:sp>
                <p:nvSpPr>
                  <p:cNvPr id="8813" name="Google Shape;8813;p4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4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5" name="Google Shape;8815;p47"/>
              <p:cNvGrpSpPr/>
              <p:nvPr/>
            </p:nvGrpSpPr>
            <p:grpSpPr>
              <a:xfrm>
                <a:off x="2683630" y="2595741"/>
                <a:ext cx="224334" cy="296825"/>
                <a:chOff x="2683630" y="2595741"/>
                <a:chExt cx="224334" cy="296825"/>
              </a:xfrm>
            </p:grpSpPr>
            <p:grpSp>
              <p:nvGrpSpPr>
                <p:cNvPr id="8816" name="Google Shape;8816;p47"/>
                <p:cNvGrpSpPr/>
                <p:nvPr/>
              </p:nvGrpSpPr>
              <p:grpSpPr>
                <a:xfrm>
                  <a:off x="2788083" y="2794333"/>
                  <a:ext cx="15356" cy="98232"/>
                  <a:chOff x="2788083" y="2794333"/>
                  <a:chExt cx="15356" cy="98232"/>
                </a:xfrm>
              </p:grpSpPr>
              <p:sp>
                <p:nvSpPr>
                  <p:cNvPr id="8817" name="Google Shape;8817;p4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4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4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47"/>
                <p:cNvGrpSpPr/>
                <p:nvPr/>
              </p:nvGrpSpPr>
              <p:grpSpPr>
                <a:xfrm>
                  <a:off x="2683630" y="2595741"/>
                  <a:ext cx="224334" cy="182054"/>
                  <a:chOff x="2683630" y="2595741"/>
                  <a:chExt cx="224334" cy="182054"/>
                </a:xfrm>
              </p:grpSpPr>
              <p:sp>
                <p:nvSpPr>
                  <p:cNvPr id="8821" name="Google Shape;8821;p4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3" name="Google Shape;8823;p47"/>
              <p:cNvGrpSpPr/>
              <p:nvPr/>
            </p:nvGrpSpPr>
            <p:grpSpPr>
              <a:xfrm>
                <a:off x="2838475" y="2595741"/>
                <a:ext cx="363719" cy="296825"/>
                <a:chOff x="2838475" y="2595741"/>
                <a:chExt cx="363719" cy="296825"/>
              </a:xfrm>
            </p:grpSpPr>
            <p:grpSp>
              <p:nvGrpSpPr>
                <p:cNvPr id="8824" name="Google Shape;8824;p47"/>
                <p:cNvGrpSpPr/>
                <p:nvPr/>
              </p:nvGrpSpPr>
              <p:grpSpPr>
                <a:xfrm>
                  <a:off x="2838475" y="2794333"/>
                  <a:ext cx="259185" cy="98232"/>
                  <a:chOff x="2838475" y="2794333"/>
                  <a:chExt cx="259185" cy="98232"/>
                </a:xfrm>
              </p:grpSpPr>
              <p:sp>
                <p:nvSpPr>
                  <p:cNvPr id="8825" name="Google Shape;8825;p4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4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4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47"/>
                <p:cNvGrpSpPr/>
                <p:nvPr/>
              </p:nvGrpSpPr>
              <p:grpSpPr>
                <a:xfrm>
                  <a:off x="2977852" y="2595741"/>
                  <a:ext cx="224343" cy="182054"/>
                  <a:chOff x="2977852" y="2595741"/>
                  <a:chExt cx="224343" cy="182054"/>
                </a:xfrm>
              </p:grpSpPr>
              <p:sp>
                <p:nvSpPr>
                  <p:cNvPr id="8829" name="Google Shape;8829;p4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4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31" name="Google Shape;8831;p47"/>
            <p:cNvGrpSpPr/>
            <p:nvPr/>
          </p:nvGrpSpPr>
          <p:grpSpPr>
            <a:xfrm>
              <a:off x="2389399" y="3100241"/>
              <a:ext cx="812796" cy="296869"/>
              <a:chOff x="2389399" y="3100241"/>
              <a:chExt cx="812796" cy="296869"/>
            </a:xfrm>
          </p:grpSpPr>
          <p:grpSp>
            <p:nvGrpSpPr>
              <p:cNvPr id="8832" name="Google Shape;8832;p47"/>
              <p:cNvGrpSpPr/>
              <p:nvPr/>
            </p:nvGrpSpPr>
            <p:grpSpPr>
              <a:xfrm>
                <a:off x="2683630" y="3100241"/>
                <a:ext cx="224334" cy="296869"/>
                <a:chOff x="2683630" y="3100241"/>
                <a:chExt cx="224334" cy="296869"/>
              </a:xfrm>
            </p:grpSpPr>
            <p:grpSp>
              <p:nvGrpSpPr>
                <p:cNvPr id="8833" name="Google Shape;8833;p47"/>
                <p:cNvGrpSpPr/>
                <p:nvPr/>
              </p:nvGrpSpPr>
              <p:grpSpPr>
                <a:xfrm>
                  <a:off x="2788083" y="3100241"/>
                  <a:ext cx="15356" cy="98237"/>
                  <a:chOff x="2788083" y="3100241"/>
                  <a:chExt cx="15356" cy="98237"/>
                </a:xfrm>
              </p:grpSpPr>
              <p:sp>
                <p:nvSpPr>
                  <p:cNvPr id="8834" name="Google Shape;8834;p4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4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4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47"/>
                <p:cNvGrpSpPr/>
                <p:nvPr/>
              </p:nvGrpSpPr>
              <p:grpSpPr>
                <a:xfrm>
                  <a:off x="2683630" y="3215065"/>
                  <a:ext cx="224334" cy="182045"/>
                  <a:chOff x="2683630" y="3215065"/>
                  <a:chExt cx="224334" cy="182045"/>
                </a:xfrm>
              </p:grpSpPr>
              <p:sp>
                <p:nvSpPr>
                  <p:cNvPr id="8838" name="Google Shape;8838;p4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4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0" name="Google Shape;8840;p47"/>
              <p:cNvGrpSpPr/>
              <p:nvPr/>
            </p:nvGrpSpPr>
            <p:grpSpPr>
              <a:xfrm>
                <a:off x="2389399" y="3100241"/>
                <a:ext cx="363638" cy="296869"/>
                <a:chOff x="2389399" y="3100241"/>
                <a:chExt cx="363638" cy="296869"/>
              </a:xfrm>
            </p:grpSpPr>
            <p:grpSp>
              <p:nvGrpSpPr>
                <p:cNvPr id="8841" name="Google Shape;8841;p47"/>
                <p:cNvGrpSpPr/>
                <p:nvPr/>
              </p:nvGrpSpPr>
              <p:grpSpPr>
                <a:xfrm>
                  <a:off x="2493852" y="3100241"/>
                  <a:ext cx="259185" cy="98237"/>
                  <a:chOff x="2493852" y="3100241"/>
                  <a:chExt cx="259185" cy="98237"/>
                </a:xfrm>
              </p:grpSpPr>
              <p:sp>
                <p:nvSpPr>
                  <p:cNvPr id="8842" name="Google Shape;8842;p4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4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47"/>
                <p:cNvGrpSpPr/>
                <p:nvPr/>
              </p:nvGrpSpPr>
              <p:grpSpPr>
                <a:xfrm>
                  <a:off x="2389399" y="3215065"/>
                  <a:ext cx="224343" cy="182045"/>
                  <a:chOff x="2389399" y="3215065"/>
                  <a:chExt cx="224343" cy="182045"/>
                </a:xfrm>
              </p:grpSpPr>
              <p:sp>
                <p:nvSpPr>
                  <p:cNvPr id="8846" name="Google Shape;8846;p4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4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8" name="Google Shape;8848;p47"/>
              <p:cNvGrpSpPr/>
              <p:nvPr/>
            </p:nvGrpSpPr>
            <p:grpSpPr>
              <a:xfrm>
                <a:off x="2838475" y="3100241"/>
                <a:ext cx="363719" cy="296869"/>
                <a:chOff x="2838475" y="3100241"/>
                <a:chExt cx="363719" cy="296869"/>
              </a:xfrm>
            </p:grpSpPr>
            <p:grpSp>
              <p:nvGrpSpPr>
                <p:cNvPr id="8849" name="Google Shape;8849;p47"/>
                <p:cNvGrpSpPr/>
                <p:nvPr/>
              </p:nvGrpSpPr>
              <p:grpSpPr>
                <a:xfrm>
                  <a:off x="2838475" y="3100241"/>
                  <a:ext cx="259185" cy="98237"/>
                  <a:chOff x="2838475" y="3100241"/>
                  <a:chExt cx="259185" cy="98237"/>
                </a:xfrm>
              </p:grpSpPr>
              <p:sp>
                <p:nvSpPr>
                  <p:cNvPr id="8850" name="Google Shape;8850;p4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4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4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47"/>
                <p:cNvGrpSpPr/>
                <p:nvPr/>
              </p:nvGrpSpPr>
              <p:grpSpPr>
                <a:xfrm>
                  <a:off x="2977852" y="3215065"/>
                  <a:ext cx="224343" cy="182045"/>
                  <a:chOff x="2977852" y="3215065"/>
                  <a:chExt cx="224343" cy="182045"/>
                </a:xfrm>
              </p:grpSpPr>
              <p:sp>
                <p:nvSpPr>
                  <p:cNvPr id="8854" name="Google Shape;8854;p4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4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9" name="Shape 8859"/>
        <p:cNvGrpSpPr/>
        <p:nvPr/>
      </p:nvGrpSpPr>
      <p:grpSpPr>
        <a:xfrm>
          <a:off x="0" y="0"/>
          <a:ext cx="0" cy="0"/>
          <a:chOff x="0" y="0"/>
          <a:chExt cx="0" cy="0"/>
        </a:xfrm>
      </p:grpSpPr>
      <p:grpSp>
        <p:nvGrpSpPr>
          <p:cNvPr id="8860" name="Google Shape;8860;p48"/>
          <p:cNvGrpSpPr/>
          <p:nvPr/>
        </p:nvGrpSpPr>
        <p:grpSpPr>
          <a:xfrm>
            <a:off x="718875" y="3363288"/>
            <a:ext cx="2390414" cy="1024800"/>
            <a:chOff x="728925" y="3296613"/>
            <a:chExt cx="2390414" cy="1024800"/>
          </a:xfrm>
        </p:grpSpPr>
        <p:grpSp>
          <p:nvGrpSpPr>
            <p:cNvPr id="8861" name="Google Shape;8861;p48"/>
            <p:cNvGrpSpPr/>
            <p:nvPr/>
          </p:nvGrpSpPr>
          <p:grpSpPr>
            <a:xfrm>
              <a:off x="728925" y="3619800"/>
              <a:ext cx="2390414" cy="500893"/>
              <a:chOff x="728925" y="3619800"/>
              <a:chExt cx="2390414" cy="500893"/>
            </a:xfrm>
          </p:grpSpPr>
          <p:sp>
            <p:nvSpPr>
              <p:cNvPr id="8862" name="Google Shape;8862;p4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63" name="Google Shape;8863;p4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64" name="Google Shape;8864;p48"/>
            <p:cNvGrpSpPr/>
            <p:nvPr/>
          </p:nvGrpSpPr>
          <p:grpSpPr>
            <a:xfrm>
              <a:off x="1348050" y="3296613"/>
              <a:ext cx="1706152" cy="1024800"/>
              <a:chOff x="1348050" y="3296613"/>
              <a:chExt cx="1706152" cy="1024800"/>
            </a:xfrm>
          </p:grpSpPr>
          <p:sp>
            <p:nvSpPr>
              <p:cNvPr id="8865" name="Google Shape;8865;p4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66" name="Google Shape;8866;p4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67" name="Google Shape;8867;p4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68" name="Google Shape;8868;p4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69" name="Google Shape;8869;p4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70" name="Google Shape;8870;p48"/>
            <p:cNvGrpSpPr/>
            <p:nvPr/>
          </p:nvGrpSpPr>
          <p:grpSpPr>
            <a:xfrm>
              <a:off x="1455707" y="3654858"/>
              <a:ext cx="1491150" cy="417657"/>
              <a:chOff x="1455707" y="3654858"/>
              <a:chExt cx="1491150" cy="417657"/>
            </a:xfrm>
          </p:grpSpPr>
          <p:sp>
            <p:nvSpPr>
              <p:cNvPr id="8871" name="Google Shape;8871;p4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4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4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4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4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4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4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4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4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4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4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4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4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4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4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4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4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4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4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91" name="Google Shape;8891;p48"/>
          <p:cNvGraphicFramePr/>
          <p:nvPr/>
        </p:nvGraphicFramePr>
        <p:xfrm>
          <a:off x="5954575" y="2361200"/>
          <a:ext cx="3000000" cy="3000000"/>
        </p:xfrm>
        <a:graphic>
          <a:graphicData uri="http://schemas.openxmlformats.org/drawingml/2006/table">
            <a:tbl>
              <a:tblPr>
                <a:noFill/>
                <a:tableStyleId>{F60B8B69-9CF0-43BF-80AB-A57F1EFCACA4}</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892" name="Google Shape;8892;p48"/>
          <p:cNvGrpSpPr/>
          <p:nvPr/>
        </p:nvGrpSpPr>
        <p:grpSpPr>
          <a:xfrm>
            <a:off x="727251" y="1188964"/>
            <a:ext cx="2396505" cy="976502"/>
            <a:chOff x="749309" y="1112739"/>
            <a:chExt cx="2371603" cy="976502"/>
          </a:xfrm>
        </p:grpSpPr>
        <p:grpSp>
          <p:nvGrpSpPr>
            <p:cNvPr id="8893" name="Google Shape;8893;p48"/>
            <p:cNvGrpSpPr/>
            <p:nvPr/>
          </p:nvGrpSpPr>
          <p:grpSpPr>
            <a:xfrm>
              <a:off x="1092126" y="1112739"/>
              <a:ext cx="2028786" cy="975464"/>
              <a:chOff x="1092126" y="1112739"/>
              <a:chExt cx="2028786" cy="975464"/>
            </a:xfrm>
          </p:grpSpPr>
          <p:sp>
            <p:nvSpPr>
              <p:cNvPr id="8894" name="Google Shape;8894;p4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4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4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4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4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4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4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4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4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4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4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4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4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4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4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4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4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4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48"/>
            <p:cNvGrpSpPr/>
            <p:nvPr/>
          </p:nvGrpSpPr>
          <p:grpSpPr>
            <a:xfrm>
              <a:off x="749309" y="1112739"/>
              <a:ext cx="314700" cy="975464"/>
              <a:chOff x="749309" y="1112739"/>
              <a:chExt cx="314700" cy="975464"/>
            </a:xfrm>
          </p:grpSpPr>
          <p:sp>
            <p:nvSpPr>
              <p:cNvPr id="8919" name="Google Shape;8919;p4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4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4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3" name="Google Shape;8923;p4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4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4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4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927" name="Google Shape;8927;p48"/>
          <p:cNvGraphicFramePr/>
          <p:nvPr/>
        </p:nvGraphicFramePr>
        <p:xfrm>
          <a:off x="5954600" y="1188950"/>
          <a:ext cx="3000000" cy="3000000"/>
        </p:xfrm>
        <a:graphic>
          <a:graphicData uri="http://schemas.openxmlformats.org/drawingml/2006/table">
            <a:tbl>
              <a:tblPr>
                <a:noFill/>
                <a:tableStyleId>{F60B8B69-9CF0-43BF-80AB-A57F1EFCACA4}</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928" name="Google Shape;8928;p48"/>
          <p:cNvGraphicFramePr/>
          <p:nvPr/>
        </p:nvGraphicFramePr>
        <p:xfrm>
          <a:off x="3375463" y="2361200"/>
          <a:ext cx="3000000" cy="3000000"/>
        </p:xfrm>
        <a:graphic>
          <a:graphicData uri="http://schemas.openxmlformats.org/drawingml/2006/table">
            <a:tbl>
              <a:tblPr>
                <a:noFill/>
                <a:tableStyleId>{F60B8B69-9CF0-43BF-80AB-A57F1EFCACA4}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929" name="Google Shape;8929;p48"/>
          <p:cNvGrpSpPr/>
          <p:nvPr/>
        </p:nvGrpSpPr>
        <p:grpSpPr>
          <a:xfrm>
            <a:off x="3377449" y="3352160"/>
            <a:ext cx="2363377" cy="1047062"/>
            <a:chOff x="3358399" y="3285485"/>
            <a:chExt cx="2363377" cy="1047062"/>
          </a:xfrm>
        </p:grpSpPr>
        <p:grpSp>
          <p:nvGrpSpPr>
            <p:cNvPr id="8930" name="Google Shape;8930;p48"/>
            <p:cNvGrpSpPr/>
            <p:nvPr/>
          </p:nvGrpSpPr>
          <p:grpSpPr>
            <a:xfrm>
              <a:off x="3358412" y="3285485"/>
              <a:ext cx="2363244" cy="139500"/>
              <a:chOff x="3358412" y="3285485"/>
              <a:chExt cx="2363244" cy="139500"/>
            </a:xfrm>
          </p:grpSpPr>
          <p:sp>
            <p:nvSpPr>
              <p:cNvPr id="8931" name="Google Shape;8931;p4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4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4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48"/>
            <p:cNvGrpSpPr/>
            <p:nvPr/>
          </p:nvGrpSpPr>
          <p:grpSpPr>
            <a:xfrm>
              <a:off x="3358412" y="3466996"/>
              <a:ext cx="2363244" cy="139500"/>
              <a:chOff x="3358412" y="3466996"/>
              <a:chExt cx="2363244" cy="139500"/>
            </a:xfrm>
          </p:grpSpPr>
          <p:sp>
            <p:nvSpPr>
              <p:cNvPr id="8937" name="Google Shape;8937;p4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4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4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48"/>
            <p:cNvGrpSpPr/>
            <p:nvPr/>
          </p:nvGrpSpPr>
          <p:grpSpPr>
            <a:xfrm>
              <a:off x="3358412" y="3648507"/>
              <a:ext cx="2363244" cy="139500"/>
              <a:chOff x="3358412" y="3648507"/>
              <a:chExt cx="2363244" cy="139500"/>
            </a:xfrm>
          </p:grpSpPr>
          <p:sp>
            <p:nvSpPr>
              <p:cNvPr id="8943" name="Google Shape;8943;p4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4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4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4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48"/>
            <p:cNvGrpSpPr/>
            <p:nvPr/>
          </p:nvGrpSpPr>
          <p:grpSpPr>
            <a:xfrm>
              <a:off x="3358412" y="3830018"/>
              <a:ext cx="2363244" cy="139500"/>
              <a:chOff x="3358412" y="3830018"/>
              <a:chExt cx="2363244" cy="139500"/>
            </a:xfrm>
          </p:grpSpPr>
          <p:sp>
            <p:nvSpPr>
              <p:cNvPr id="8949" name="Google Shape;8949;p4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4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4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4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4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48"/>
            <p:cNvGrpSpPr/>
            <p:nvPr/>
          </p:nvGrpSpPr>
          <p:grpSpPr>
            <a:xfrm>
              <a:off x="3358399" y="4011514"/>
              <a:ext cx="2363377" cy="139537"/>
              <a:chOff x="3294800" y="4134603"/>
              <a:chExt cx="2638876" cy="152400"/>
            </a:xfrm>
          </p:grpSpPr>
          <p:sp>
            <p:nvSpPr>
              <p:cNvPr id="8955" name="Google Shape;8955;p4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4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4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4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4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48"/>
            <p:cNvGrpSpPr/>
            <p:nvPr/>
          </p:nvGrpSpPr>
          <p:grpSpPr>
            <a:xfrm>
              <a:off x="3358399" y="4193010"/>
              <a:ext cx="2363377" cy="139537"/>
              <a:chOff x="3294800" y="4134603"/>
              <a:chExt cx="2638876" cy="152400"/>
            </a:xfrm>
          </p:grpSpPr>
          <p:sp>
            <p:nvSpPr>
              <p:cNvPr id="8961" name="Google Shape;8961;p4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4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4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4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4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66" name="Google Shape;8966;p48"/>
          <p:cNvGraphicFramePr/>
          <p:nvPr/>
        </p:nvGraphicFramePr>
        <p:xfrm>
          <a:off x="728250" y="2361200"/>
          <a:ext cx="3000000" cy="3000000"/>
        </p:xfrm>
        <a:graphic>
          <a:graphicData uri="http://schemas.openxmlformats.org/drawingml/2006/table">
            <a:tbl>
              <a:tblPr>
                <a:noFill/>
                <a:tableStyleId>{F60B8B69-9CF0-43BF-80AB-A57F1EFCACA4}</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967" name="Google Shape;8967;p48"/>
          <p:cNvGrpSpPr/>
          <p:nvPr/>
        </p:nvGrpSpPr>
        <p:grpSpPr>
          <a:xfrm>
            <a:off x="4177919" y="2765014"/>
            <a:ext cx="1302095" cy="60959"/>
            <a:chOff x="3558802" y="4011427"/>
            <a:chExt cx="1866000" cy="111300"/>
          </a:xfrm>
        </p:grpSpPr>
        <p:sp>
          <p:nvSpPr>
            <p:cNvPr id="8968" name="Google Shape;8968;p4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4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48"/>
          <p:cNvGrpSpPr/>
          <p:nvPr/>
        </p:nvGrpSpPr>
        <p:grpSpPr>
          <a:xfrm>
            <a:off x="4723407" y="3047174"/>
            <a:ext cx="914340" cy="60959"/>
            <a:chOff x="3558802" y="4011427"/>
            <a:chExt cx="1866000" cy="111300"/>
          </a:xfrm>
        </p:grpSpPr>
        <p:sp>
          <p:nvSpPr>
            <p:cNvPr id="8971" name="Google Shape;8971;p4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4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48"/>
          <p:cNvGrpSpPr/>
          <p:nvPr/>
        </p:nvGrpSpPr>
        <p:grpSpPr>
          <a:xfrm>
            <a:off x="5926924" y="3381697"/>
            <a:ext cx="2519825" cy="1001454"/>
            <a:chOff x="1906114" y="789980"/>
            <a:chExt cx="1487676" cy="606868"/>
          </a:xfrm>
        </p:grpSpPr>
        <p:cxnSp>
          <p:nvCxnSpPr>
            <p:cNvPr id="8974" name="Google Shape;8974;p4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75" name="Google Shape;8975;p4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76" name="Google Shape;8976;p4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977" name="Google Shape;8977;p4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978" name="Google Shape;8978;p4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979" name="Google Shape;8979;p4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980" name="Google Shape;8980;p4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981" name="Google Shape;8981;p4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4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4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4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4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4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4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988" name="Google Shape;8988;p4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89" name="Google Shape;8989;p4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0" name="Google Shape;8990;p4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48"/>
          <p:cNvGrpSpPr/>
          <p:nvPr/>
        </p:nvGrpSpPr>
        <p:grpSpPr>
          <a:xfrm>
            <a:off x="3372612" y="1159008"/>
            <a:ext cx="2363393" cy="1005865"/>
            <a:chOff x="3292400" y="1193188"/>
            <a:chExt cx="2615240" cy="1131075"/>
          </a:xfrm>
        </p:grpSpPr>
        <p:sp>
          <p:nvSpPr>
            <p:cNvPr id="8992" name="Google Shape;8992;p4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3" name="Google Shape;8993;p4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994" name="Google Shape;8994;p4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995" name="Google Shape;8995;p4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996" name="Google Shape;8996;p4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997" name="Google Shape;8997;p4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998" name="Google Shape;8998;p4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999" name="Google Shape;8999;p4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000" name="Google Shape;9000;p4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001" name="Google Shape;9001;p4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002" name="Google Shape;9002;p4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03" name="Google Shape;9003;p4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04" name="Google Shape;9004;p4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05" name="Google Shape;9005;p4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06" name="Google Shape;9006;p48"/>
            <p:cNvGrpSpPr/>
            <p:nvPr/>
          </p:nvGrpSpPr>
          <p:grpSpPr>
            <a:xfrm>
              <a:off x="3748438" y="1378608"/>
              <a:ext cx="2159202" cy="903971"/>
              <a:chOff x="1683525" y="2179850"/>
              <a:chExt cx="4519050" cy="2134525"/>
            </a:xfrm>
          </p:grpSpPr>
          <p:sp>
            <p:nvSpPr>
              <p:cNvPr id="9007" name="Google Shape;9007;p4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08" name="Google Shape;9008;p4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09" name="Google Shape;9009;p4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0" name="Google Shape;9010;p4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1" name="Google Shape;9011;p4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2" name="Google Shape;9012;p4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3" name="Google Shape;9013;p4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4" name="Google Shape;9014;p4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5" name="Google Shape;9015;p4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6" name="Google Shape;9016;p4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7" name="Google Shape;9017;p4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8" name="Google Shape;9018;p4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2" name="Shape 9022"/>
        <p:cNvGrpSpPr/>
        <p:nvPr/>
      </p:nvGrpSpPr>
      <p:grpSpPr>
        <a:xfrm>
          <a:off x="0" y="0"/>
          <a:ext cx="0" cy="0"/>
          <a:chOff x="0" y="0"/>
          <a:chExt cx="0" cy="0"/>
        </a:xfrm>
      </p:grpSpPr>
      <p:grpSp>
        <p:nvGrpSpPr>
          <p:cNvPr id="9023" name="Google Shape;9023;p49"/>
          <p:cNvGrpSpPr/>
          <p:nvPr/>
        </p:nvGrpSpPr>
        <p:grpSpPr>
          <a:xfrm>
            <a:off x="4814684" y="1191441"/>
            <a:ext cx="745431" cy="718863"/>
            <a:chOff x="4249973" y="1201875"/>
            <a:chExt cx="1958568" cy="1888762"/>
          </a:xfrm>
        </p:grpSpPr>
        <p:sp>
          <p:nvSpPr>
            <p:cNvPr id="9024" name="Google Shape;9024;p4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5" name="Google Shape;9025;p49"/>
            <p:cNvGrpSpPr/>
            <p:nvPr/>
          </p:nvGrpSpPr>
          <p:grpSpPr>
            <a:xfrm>
              <a:off x="5853086" y="1789142"/>
              <a:ext cx="355454" cy="1048099"/>
              <a:chOff x="5576108" y="2016725"/>
              <a:chExt cx="565200" cy="1666560"/>
            </a:xfrm>
          </p:grpSpPr>
          <p:sp>
            <p:nvSpPr>
              <p:cNvPr id="9026" name="Google Shape;9026;p4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27" name="Google Shape;9027;p4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49"/>
            <p:cNvGrpSpPr/>
            <p:nvPr/>
          </p:nvGrpSpPr>
          <p:grpSpPr>
            <a:xfrm>
              <a:off x="4869455" y="2691676"/>
              <a:ext cx="1013897" cy="398961"/>
              <a:chOff x="4012057" y="3451825"/>
              <a:chExt cx="1612175" cy="634379"/>
            </a:xfrm>
          </p:grpSpPr>
          <p:sp>
            <p:nvSpPr>
              <p:cNvPr id="9029" name="Google Shape;9029;p4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0" name="Google Shape;9030;p4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49"/>
            <p:cNvGrpSpPr/>
            <p:nvPr/>
          </p:nvGrpSpPr>
          <p:grpSpPr>
            <a:xfrm>
              <a:off x="4276937" y="2155961"/>
              <a:ext cx="651965" cy="891358"/>
              <a:chOff x="3069908" y="2599997"/>
              <a:chExt cx="1036675" cy="1417328"/>
            </a:xfrm>
          </p:grpSpPr>
          <p:sp>
            <p:nvSpPr>
              <p:cNvPr id="9032" name="Google Shape;9032;p4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3" name="Google Shape;9033;p4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49"/>
            <p:cNvGrpSpPr/>
            <p:nvPr/>
          </p:nvGrpSpPr>
          <p:grpSpPr>
            <a:xfrm>
              <a:off x="5054918" y="1201875"/>
              <a:ext cx="999548" cy="602711"/>
              <a:chOff x="4306958" y="1082925"/>
              <a:chExt cx="1589359" cy="958358"/>
            </a:xfrm>
          </p:grpSpPr>
          <p:sp>
            <p:nvSpPr>
              <p:cNvPr id="9035" name="Google Shape;9035;p4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6" name="Google Shape;9036;p4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49"/>
            <p:cNvGrpSpPr/>
            <p:nvPr/>
          </p:nvGrpSpPr>
          <p:grpSpPr>
            <a:xfrm>
              <a:off x="4249973" y="1303451"/>
              <a:ext cx="799317" cy="841334"/>
              <a:chOff x="3027033" y="1244439"/>
              <a:chExt cx="1270977" cy="1337786"/>
            </a:xfrm>
          </p:grpSpPr>
          <p:sp>
            <p:nvSpPr>
              <p:cNvPr id="9038" name="Google Shape;9038;p4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9" name="Google Shape;9039;p4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0" name="Google Shape;9040;p49"/>
          <p:cNvGrpSpPr/>
          <p:nvPr/>
        </p:nvGrpSpPr>
        <p:grpSpPr>
          <a:xfrm>
            <a:off x="731057" y="2069890"/>
            <a:ext cx="761767" cy="729896"/>
            <a:chOff x="2657744" y="2337745"/>
            <a:chExt cx="832987" cy="798137"/>
          </a:xfrm>
        </p:grpSpPr>
        <p:sp>
          <p:nvSpPr>
            <p:cNvPr id="9041" name="Google Shape;9041;p4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4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4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4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4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4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49"/>
          <p:cNvGrpSpPr/>
          <p:nvPr/>
        </p:nvGrpSpPr>
        <p:grpSpPr>
          <a:xfrm>
            <a:off x="3242022" y="2073097"/>
            <a:ext cx="685569" cy="723586"/>
            <a:chOff x="3398134" y="2057755"/>
            <a:chExt cx="704087" cy="743130"/>
          </a:xfrm>
        </p:grpSpPr>
        <p:grpSp>
          <p:nvGrpSpPr>
            <p:cNvPr id="9048" name="Google Shape;9048;p49"/>
            <p:cNvGrpSpPr/>
            <p:nvPr/>
          </p:nvGrpSpPr>
          <p:grpSpPr>
            <a:xfrm>
              <a:off x="3398134" y="2290183"/>
              <a:ext cx="315300" cy="219900"/>
              <a:chOff x="3398134" y="2290183"/>
              <a:chExt cx="315300" cy="219900"/>
            </a:xfrm>
          </p:grpSpPr>
          <p:sp>
            <p:nvSpPr>
              <p:cNvPr id="9049" name="Google Shape;9049;p4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50" name="Google Shape;9050;p49"/>
              <p:cNvCxnSpPr>
                <a:stCxn id="904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051" name="Google Shape;9051;p49"/>
            <p:cNvGrpSpPr/>
            <p:nvPr/>
          </p:nvGrpSpPr>
          <p:grpSpPr>
            <a:xfrm>
              <a:off x="3547823" y="2467358"/>
              <a:ext cx="219900" cy="333527"/>
              <a:chOff x="3547823" y="2467358"/>
              <a:chExt cx="219900" cy="333527"/>
            </a:xfrm>
          </p:grpSpPr>
          <p:sp>
            <p:nvSpPr>
              <p:cNvPr id="9052" name="Google Shape;9052;p4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53" name="Google Shape;9053;p4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054" name="Google Shape;9054;p49"/>
            <p:cNvGrpSpPr/>
            <p:nvPr/>
          </p:nvGrpSpPr>
          <p:grpSpPr>
            <a:xfrm>
              <a:off x="3734138" y="2467358"/>
              <a:ext cx="219900" cy="333527"/>
              <a:chOff x="3734138" y="2467358"/>
              <a:chExt cx="219900" cy="333527"/>
            </a:xfrm>
          </p:grpSpPr>
          <p:sp>
            <p:nvSpPr>
              <p:cNvPr id="9055" name="Google Shape;9055;p4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56" name="Google Shape;9056;p4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057" name="Google Shape;9057;p49"/>
            <p:cNvGrpSpPr/>
            <p:nvPr/>
          </p:nvGrpSpPr>
          <p:grpSpPr>
            <a:xfrm>
              <a:off x="3787560" y="2288011"/>
              <a:ext cx="314661" cy="219900"/>
              <a:chOff x="3787560" y="2288011"/>
              <a:chExt cx="314661" cy="219900"/>
            </a:xfrm>
          </p:grpSpPr>
          <p:sp>
            <p:nvSpPr>
              <p:cNvPr id="9058" name="Google Shape;9058;p4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59" name="Google Shape;9059;p4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060" name="Google Shape;9060;p49"/>
            <p:cNvGrpSpPr/>
            <p:nvPr/>
          </p:nvGrpSpPr>
          <p:grpSpPr>
            <a:xfrm>
              <a:off x="3637290" y="2057755"/>
              <a:ext cx="219900" cy="335499"/>
              <a:chOff x="3637290" y="2057755"/>
              <a:chExt cx="219900" cy="335499"/>
            </a:xfrm>
          </p:grpSpPr>
          <p:sp>
            <p:nvSpPr>
              <p:cNvPr id="9061" name="Google Shape;9061;p4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062" name="Google Shape;9062;p4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063" name="Google Shape;9063;p49"/>
          <p:cNvGrpSpPr/>
          <p:nvPr/>
        </p:nvGrpSpPr>
        <p:grpSpPr>
          <a:xfrm>
            <a:off x="4917244" y="2079792"/>
            <a:ext cx="710153" cy="710153"/>
            <a:chOff x="5007123" y="2079403"/>
            <a:chExt cx="687600" cy="687600"/>
          </a:xfrm>
        </p:grpSpPr>
        <p:sp>
          <p:nvSpPr>
            <p:cNvPr id="9064" name="Google Shape;9064;p4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4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4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4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49"/>
          <p:cNvGrpSpPr/>
          <p:nvPr/>
        </p:nvGrpSpPr>
        <p:grpSpPr>
          <a:xfrm>
            <a:off x="5726681" y="2074299"/>
            <a:ext cx="720998" cy="721183"/>
            <a:chOff x="5797446" y="2063053"/>
            <a:chExt cx="698100" cy="698280"/>
          </a:xfrm>
        </p:grpSpPr>
        <p:sp>
          <p:nvSpPr>
            <p:cNvPr id="9069" name="Google Shape;9069;p4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4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4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4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49"/>
          <p:cNvGrpSpPr/>
          <p:nvPr/>
        </p:nvGrpSpPr>
        <p:grpSpPr>
          <a:xfrm>
            <a:off x="8171828" y="3719904"/>
            <a:ext cx="280585" cy="673164"/>
            <a:chOff x="8075075" y="3754290"/>
            <a:chExt cx="255612" cy="613194"/>
          </a:xfrm>
        </p:grpSpPr>
        <p:grpSp>
          <p:nvGrpSpPr>
            <p:cNvPr id="9074" name="Google Shape;9074;p49"/>
            <p:cNvGrpSpPr/>
            <p:nvPr/>
          </p:nvGrpSpPr>
          <p:grpSpPr>
            <a:xfrm>
              <a:off x="8075075" y="3754290"/>
              <a:ext cx="255612" cy="613194"/>
              <a:chOff x="8075075" y="3754290"/>
              <a:chExt cx="255612" cy="613194"/>
            </a:xfrm>
          </p:grpSpPr>
          <p:sp>
            <p:nvSpPr>
              <p:cNvPr id="9075" name="Google Shape;9075;p4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4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7" name="Google Shape;9077;p4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49"/>
          <p:cNvGrpSpPr/>
          <p:nvPr/>
        </p:nvGrpSpPr>
        <p:grpSpPr>
          <a:xfrm>
            <a:off x="5288887" y="3708700"/>
            <a:ext cx="470352" cy="683745"/>
            <a:chOff x="1697726" y="3244179"/>
            <a:chExt cx="788124" cy="1146069"/>
          </a:xfrm>
        </p:grpSpPr>
        <p:sp>
          <p:nvSpPr>
            <p:cNvPr id="9079" name="Google Shape;9079;p4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4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1" name="Google Shape;9081;p49"/>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2" name="Google Shape;9082;p49"/>
          <p:cNvGrpSpPr/>
          <p:nvPr/>
        </p:nvGrpSpPr>
        <p:grpSpPr>
          <a:xfrm>
            <a:off x="5910037" y="3719902"/>
            <a:ext cx="293891" cy="293845"/>
            <a:chOff x="6134814" y="3754290"/>
            <a:chExt cx="293891" cy="293845"/>
          </a:xfrm>
        </p:grpSpPr>
        <p:sp>
          <p:nvSpPr>
            <p:cNvPr id="9083" name="Google Shape;9083;p4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4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49"/>
          <p:cNvGrpSpPr/>
          <p:nvPr/>
        </p:nvGrpSpPr>
        <p:grpSpPr>
          <a:xfrm>
            <a:off x="5910037" y="4098574"/>
            <a:ext cx="293891" cy="293891"/>
            <a:chOff x="6134814" y="4086186"/>
            <a:chExt cx="293891" cy="293891"/>
          </a:xfrm>
        </p:grpSpPr>
        <p:sp>
          <p:nvSpPr>
            <p:cNvPr id="9086" name="Google Shape;9086;p4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4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8" name="Google Shape;9088;p49"/>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49"/>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0" name="Google Shape;9090;p49"/>
          <p:cNvGrpSpPr/>
          <p:nvPr/>
        </p:nvGrpSpPr>
        <p:grpSpPr>
          <a:xfrm>
            <a:off x="7835013" y="2927266"/>
            <a:ext cx="622883" cy="621944"/>
            <a:chOff x="1187048" y="238125"/>
            <a:chExt cx="5256397" cy="5248476"/>
          </a:xfrm>
        </p:grpSpPr>
        <p:sp>
          <p:nvSpPr>
            <p:cNvPr id="9091" name="Google Shape;9091;p4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4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4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4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49"/>
          <p:cNvGrpSpPr/>
          <p:nvPr/>
        </p:nvGrpSpPr>
        <p:grpSpPr>
          <a:xfrm>
            <a:off x="2292118" y="2936875"/>
            <a:ext cx="1310987" cy="612407"/>
            <a:chOff x="238125" y="1188750"/>
            <a:chExt cx="7140450" cy="3335550"/>
          </a:xfrm>
        </p:grpSpPr>
        <p:sp>
          <p:nvSpPr>
            <p:cNvPr id="9096" name="Google Shape;9096;p4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4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4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4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4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49"/>
          <p:cNvGrpSpPr/>
          <p:nvPr/>
        </p:nvGrpSpPr>
        <p:grpSpPr>
          <a:xfrm>
            <a:off x="6617990" y="2927430"/>
            <a:ext cx="1110299" cy="621702"/>
            <a:chOff x="238125" y="1335475"/>
            <a:chExt cx="5418735" cy="3034175"/>
          </a:xfrm>
        </p:grpSpPr>
        <p:sp>
          <p:nvSpPr>
            <p:cNvPr id="9102" name="Google Shape;9102;p4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4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4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49"/>
          <p:cNvGrpSpPr/>
          <p:nvPr/>
        </p:nvGrpSpPr>
        <p:grpSpPr>
          <a:xfrm>
            <a:off x="5435649" y="2924327"/>
            <a:ext cx="1074451" cy="627181"/>
            <a:chOff x="5359127" y="2910889"/>
            <a:chExt cx="1097723" cy="640831"/>
          </a:xfrm>
        </p:grpSpPr>
        <p:grpSp>
          <p:nvGrpSpPr>
            <p:cNvPr id="9106" name="Google Shape;9106;p49"/>
            <p:cNvGrpSpPr/>
            <p:nvPr/>
          </p:nvGrpSpPr>
          <p:grpSpPr>
            <a:xfrm>
              <a:off x="5929791" y="3263088"/>
              <a:ext cx="527060" cy="287097"/>
              <a:chOff x="5929791" y="3263088"/>
              <a:chExt cx="527060" cy="287097"/>
            </a:xfrm>
          </p:grpSpPr>
          <p:sp>
            <p:nvSpPr>
              <p:cNvPr id="9107" name="Google Shape;9107;p4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08" name="Google Shape;9108;p4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09" name="Google Shape;9109;p49"/>
            <p:cNvGrpSpPr/>
            <p:nvPr/>
          </p:nvGrpSpPr>
          <p:grpSpPr>
            <a:xfrm>
              <a:off x="5359127" y="3263089"/>
              <a:ext cx="526428" cy="288631"/>
              <a:chOff x="5359127" y="3263089"/>
              <a:chExt cx="526428" cy="288631"/>
            </a:xfrm>
          </p:grpSpPr>
          <p:sp>
            <p:nvSpPr>
              <p:cNvPr id="9110" name="Google Shape;9110;p4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1" name="Google Shape;9111;p4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12" name="Google Shape;9112;p49"/>
            <p:cNvGrpSpPr/>
            <p:nvPr/>
          </p:nvGrpSpPr>
          <p:grpSpPr>
            <a:xfrm>
              <a:off x="5551525" y="2910889"/>
              <a:ext cx="520901" cy="610283"/>
              <a:chOff x="5551525" y="2910889"/>
              <a:chExt cx="520901" cy="610283"/>
            </a:xfrm>
          </p:grpSpPr>
          <p:sp>
            <p:nvSpPr>
              <p:cNvPr id="9113" name="Google Shape;9113;p4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4" name="Google Shape;9114;p4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15" name="Google Shape;9115;p49"/>
            <p:cNvGrpSpPr/>
            <p:nvPr/>
          </p:nvGrpSpPr>
          <p:grpSpPr>
            <a:xfrm>
              <a:off x="5743962" y="2919100"/>
              <a:ext cx="623674" cy="284502"/>
              <a:chOff x="5743962" y="2919100"/>
              <a:chExt cx="623674" cy="284502"/>
            </a:xfrm>
          </p:grpSpPr>
          <p:sp>
            <p:nvSpPr>
              <p:cNvPr id="9116" name="Google Shape;9116;p4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7" name="Google Shape;9117;p4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118" name="Google Shape;9118;p49"/>
          <p:cNvGrpSpPr/>
          <p:nvPr/>
        </p:nvGrpSpPr>
        <p:grpSpPr>
          <a:xfrm>
            <a:off x="7586863" y="2075038"/>
            <a:ext cx="874976" cy="719600"/>
            <a:chOff x="7608988" y="2093194"/>
            <a:chExt cx="817276" cy="672147"/>
          </a:xfrm>
        </p:grpSpPr>
        <p:cxnSp>
          <p:nvCxnSpPr>
            <p:cNvPr id="9119" name="Google Shape;9119;p4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0" name="Google Shape;9120;p4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1" name="Google Shape;9121;p4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2" name="Google Shape;9122;p4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3" name="Google Shape;9123;p4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124" name="Google Shape;9124;p4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125" name="Google Shape;9125;p49"/>
            <p:cNvGrpSpPr/>
            <p:nvPr/>
          </p:nvGrpSpPr>
          <p:grpSpPr>
            <a:xfrm>
              <a:off x="7721175" y="2093194"/>
              <a:ext cx="599587" cy="623846"/>
              <a:chOff x="7721175" y="2093194"/>
              <a:chExt cx="599587" cy="623846"/>
            </a:xfrm>
          </p:grpSpPr>
          <p:grpSp>
            <p:nvGrpSpPr>
              <p:cNvPr id="9126" name="Google Shape;9126;p49"/>
              <p:cNvGrpSpPr/>
              <p:nvPr/>
            </p:nvGrpSpPr>
            <p:grpSpPr>
              <a:xfrm>
                <a:off x="7721175" y="2093194"/>
                <a:ext cx="291605" cy="623846"/>
                <a:chOff x="9405575" y="2061418"/>
                <a:chExt cx="291605" cy="623846"/>
              </a:xfrm>
            </p:grpSpPr>
            <p:sp>
              <p:nvSpPr>
                <p:cNvPr id="9127" name="Google Shape;9127;p4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4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4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4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4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4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49"/>
              <p:cNvGrpSpPr/>
              <p:nvPr/>
            </p:nvGrpSpPr>
            <p:grpSpPr>
              <a:xfrm flipH="1">
                <a:off x="8029157" y="2093194"/>
                <a:ext cx="291605" cy="623846"/>
                <a:chOff x="9405575" y="2061418"/>
                <a:chExt cx="291605" cy="623846"/>
              </a:xfrm>
            </p:grpSpPr>
            <p:sp>
              <p:nvSpPr>
                <p:cNvPr id="9135" name="Google Shape;9135;p4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4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4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4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4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4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4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42" name="Google Shape;9142;p49"/>
          <p:cNvGrpSpPr/>
          <p:nvPr/>
        </p:nvGrpSpPr>
        <p:grpSpPr>
          <a:xfrm>
            <a:off x="4031299" y="1191441"/>
            <a:ext cx="712557" cy="785901"/>
            <a:chOff x="4206459" y="1191441"/>
            <a:chExt cx="712557" cy="785901"/>
          </a:xfrm>
        </p:grpSpPr>
        <p:sp>
          <p:nvSpPr>
            <p:cNvPr id="9143" name="Google Shape;9143;p4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4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4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4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7" name="Google Shape;9147;p49"/>
            <p:cNvGrpSpPr/>
            <p:nvPr/>
          </p:nvGrpSpPr>
          <p:grpSpPr>
            <a:xfrm>
              <a:off x="4644280" y="1290523"/>
              <a:ext cx="143716" cy="29463"/>
              <a:chOff x="4644280" y="1290523"/>
              <a:chExt cx="143716" cy="29463"/>
            </a:xfrm>
          </p:grpSpPr>
          <p:sp>
            <p:nvSpPr>
              <p:cNvPr id="9148" name="Google Shape;9148;p4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4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4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4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49"/>
            <p:cNvGrpSpPr/>
            <p:nvPr/>
          </p:nvGrpSpPr>
          <p:grpSpPr>
            <a:xfrm>
              <a:off x="4356567" y="1191441"/>
              <a:ext cx="143690" cy="29488"/>
              <a:chOff x="4356567" y="1191441"/>
              <a:chExt cx="143690" cy="29488"/>
            </a:xfrm>
          </p:grpSpPr>
          <p:sp>
            <p:nvSpPr>
              <p:cNvPr id="9153" name="Google Shape;9153;p4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4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4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4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49"/>
            <p:cNvGrpSpPr/>
            <p:nvPr/>
          </p:nvGrpSpPr>
          <p:grpSpPr>
            <a:xfrm>
              <a:off x="4339009" y="1863727"/>
              <a:ext cx="143703" cy="29476"/>
              <a:chOff x="4339009" y="1863727"/>
              <a:chExt cx="143703" cy="29476"/>
            </a:xfrm>
          </p:grpSpPr>
          <p:sp>
            <p:nvSpPr>
              <p:cNvPr id="9158" name="Google Shape;9158;p4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4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4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4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49"/>
            <p:cNvGrpSpPr/>
            <p:nvPr/>
          </p:nvGrpSpPr>
          <p:grpSpPr>
            <a:xfrm>
              <a:off x="4206459" y="1607315"/>
              <a:ext cx="29539" cy="142899"/>
              <a:chOff x="4206459" y="1607315"/>
              <a:chExt cx="29539" cy="142899"/>
            </a:xfrm>
          </p:grpSpPr>
          <p:sp>
            <p:nvSpPr>
              <p:cNvPr id="9163" name="Google Shape;9163;p4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7" name="Google Shape;9167;p4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4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4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4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1" name="Google Shape;9171;p49"/>
            <p:cNvGrpSpPr/>
            <p:nvPr/>
          </p:nvGrpSpPr>
          <p:grpSpPr>
            <a:xfrm>
              <a:off x="4889463" y="1423737"/>
              <a:ext cx="29552" cy="142899"/>
              <a:chOff x="4889463" y="1423737"/>
              <a:chExt cx="29552" cy="142899"/>
            </a:xfrm>
          </p:grpSpPr>
          <p:sp>
            <p:nvSpPr>
              <p:cNvPr id="9172" name="Google Shape;9172;p4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4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4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4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49"/>
            <p:cNvGrpSpPr/>
            <p:nvPr/>
          </p:nvGrpSpPr>
          <p:grpSpPr>
            <a:xfrm>
              <a:off x="4771663" y="1876896"/>
              <a:ext cx="108651" cy="100447"/>
              <a:chOff x="4771663" y="1876896"/>
              <a:chExt cx="108651" cy="100447"/>
            </a:xfrm>
          </p:grpSpPr>
          <p:sp>
            <p:nvSpPr>
              <p:cNvPr id="9177" name="Google Shape;9177;p4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4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4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4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1" name="Google Shape;9181;p49"/>
          <p:cNvGrpSpPr/>
          <p:nvPr/>
        </p:nvGrpSpPr>
        <p:grpSpPr>
          <a:xfrm>
            <a:off x="4026774" y="2074664"/>
            <a:ext cx="791287" cy="720350"/>
            <a:chOff x="267375" y="1071875"/>
            <a:chExt cx="470500" cy="428550"/>
          </a:xfrm>
        </p:grpSpPr>
        <p:sp>
          <p:nvSpPr>
            <p:cNvPr id="9182" name="Google Shape;9182;p4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4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4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4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4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49"/>
          <p:cNvGrpSpPr/>
          <p:nvPr/>
        </p:nvGrpSpPr>
        <p:grpSpPr>
          <a:xfrm>
            <a:off x="727269" y="3719294"/>
            <a:ext cx="1408444" cy="673166"/>
            <a:chOff x="712664" y="3693287"/>
            <a:chExt cx="1460738" cy="698160"/>
          </a:xfrm>
        </p:grpSpPr>
        <p:grpSp>
          <p:nvGrpSpPr>
            <p:cNvPr id="9191" name="Google Shape;9191;p49"/>
            <p:cNvGrpSpPr/>
            <p:nvPr/>
          </p:nvGrpSpPr>
          <p:grpSpPr>
            <a:xfrm>
              <a:off x="1380079" y="4133090"/>
              <a:ext cx="234048" cy="258099"/>
              <a:chOff x="1380079" y="4133090"/>
              <a:chExt cx="234048" cy="258099"/>
            </a:xfrm>
          </p:grpSpPr>
          <p:sp>
            <p:nvSpPr>
              <p:cNvPr id="9192" name="Google Shape;9192;p4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4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4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49"/>
            <p:cNvGrpSpPr/>
            <p:nvPr/>
          </p:nvGrpSpPr>
          <p:grpSpPr>
            <a:xfrm>
              <a:off x="884610" y="3864082"/>
              <a:ext cx="1118566" cy="527275"/>
              <a:chOff x="890961" y="3865463"/>
              <a:chExt cx="1115221" cy="525698"/>
            </a:xfrm>
          </p:grpSpPr>
          <p:sp>
            <p:nvSpPr>
              <p:cNvPr id="9196" name="Google Shape;9196;p4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4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4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49"/>
            <p:cNvGrpSpPr/>
            <p:nvPr/>
          </p:nvGrpSpPr>
          <p:grpSpPr>
            <a:xfrm>
              <a:off x="712664" y="3693287"/>
              <a:ext cx="1460738" cy="698160"/>
              <a:chOff x="712664" y="3693025"/>
              <a:chExt cx="1460738" cy="698160"/>
            </a:xfrm>
          </p:grpSpPr>
          <p:sp>
            <p:nvSpPr>
              <p:cNvPr id="9200" name="Google Shape;9200;p4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4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4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4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4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4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6" name="Google Shape;9206;p49"/>
          <p:cNvGrpSpPr/>
          <p:nvPr/>
        </p:nvGrpSpPr>
        <p:grpSpPr>
          <a:xfrm>
            <a:off x="3164985" y="1191441"/>
            <a:ext cx="795485" cy="738831"/>
            <a:chOff x="3348603" y="1236445"/>
            <a:chExt cx="749256" cy="695894"/>
          </a:xfrm>
        </p:grpSpPr>
        <p:grpSp>
          <p:nvGrpSpPr>
            <p:cNvPr id="9207" name="Google Shape;9207;p49"/>
            <p:cNvGrpSpPr/>
            <p:nvPr/>
          </p:nvGrpSpPr>
          <p:grpSpPr>
            <a:xfrm>
              <a:off x="3583779" y="1236445"/>
              <a:ext cx="293795" cy="285811"/>
              <a:chOff x="3750225" y="1774000"/>
              <a:chExt cx="149575" cy="145525"/>
            </a:xfrm>
          </p:grpSpPr>
          <p:sp>
            <p:nvSpPr>
              <p:cNvPr id="9208" name="Google Shape;9208;p4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4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49"/>
            <p:cNvGrpSpPr/>
            <p:nvPr/>
          </p:nvGrpSpPr>
          <p:grpSpPr>
            <a:xfrm>
              <a:off x="3775534" y="1462599"/>
              <a:ext cx="322325" cy="285958"/>
              <a:chOff x="3847850" y="1889150"/>
              <a:chExt cx="164100" cy="145600"/>
            </a:xfrm>
          </p:grpSpPr>
          <p:sp>
            <p:nvSpPr>
              <p:cNvPr id="9211" name="Google Shape;9211;p4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4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3" name="Google Shape;9213;p49"/>
            <p:cNvGrpSpPr/>
            <p:nvPr/>
          </p:nvGrpSpPr>
          <p:grpSpPr>
            <a:xfrm>
              <a:off x="3545329" y="1646528"/>
              <a:ext cx="293746" cy="285811"/>
              <a:chOff x="3730650" y="1982800"/>
              <a:chExt cx="149550" cy="145525"/>
            </a:xfrm>
          </p:grpSpPr>
          <p:sp>
            <p:nvSpPr>
              <p:cNvPr id="9214" name="Google Shape;9214;p4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4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49"/>
            <p:cNvGrpSpPr/>
            <p:nvPr/>
          </p:nvGrpSpPr>
          <p:grpSpPr>
            <a:xfrm>
              <a:off x="3348603" y="1415046"/>
              <a:ext cx="294384" cy="284387"/>
              <a:chOff x="3630494" y="1864938"/>
              <a:chExt cx="149875" cy="144800"/>
            </a:xfrm>
          </p:grpSpPr>
          <p:sp>
            <p:nvSpPr>
              <p:cNvPr id="9217" name="Google Shape;9217;p4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4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9" name="Google Shape;9219;p49"/>
          <p:cNvGrpSpPr/>
          <p:nvPr/>
        </p:nvGrpSpPr>
        <p:grpSpPr>
          <a:xfrm>
            <a:off x="2286512" y="3714337"/>
            <a:ext cx="1324924" cy="678083"/>
            <a:chOff x="2413923" y="3711366"/>
            <a:chExt cx="1374117" cy="703260"/>
          </a:xfrm>
        </p:grpSpPr>
        <p:grpSp>
          <p:nvGrpSpPr>
            <p:cNvPr id="9220" name="Google Shape;9220;p49"/>
            <p:cNvGrpSpPr/>
            <p:nvPr/>
          </p:nvGrpSpPr>
          <p:grpSpPr>
            <a:xfrm>
              <a:off x="2413923" y="3711366"/>
              <a:ext cx="1374117" cy="703260"/>
              <a:chOff x="2413923" y="3711366"/>
              <a:chExt cx="1374117" cy="703260"/>
            </a:xfrm>
          </p:grpSpPr>
          <p:sp>
            <p:nvSpPr>
              <p:cNvPr id="9221" name="Google Shape;9221;p4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2" name="Google Shape;9222;p49"/>
              <p:cNvGrpSpPr/>
              <p:nvPr/>
            </p:nvGrpSpPr>
            <p:grpSpPr>
              <a:xfrm>
                <a:off x="2600284" y="3808654"/>
                <a:ext cx="234506" cy="138009"/>
                <a:chOff x="2600284" y="3808654"/>
                <a:chExt cx="234506" cy="138009"/>
              </a:xfrm>
            </p:grpSpPr>
            <p:sp>
              <p:nvSpPr>
                <p:cNvPr id="9223" name="Google Shape;9223;p4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4" name="Google Shape;9224;p4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25" name="Google Shape;9225;p49"/>
              <p:cNvGrpSpPr/>
              <p:nvPr/>
            </p:nvGrpSpPr>
            <p:grpSpPr>
              <a:xfrm>
                <a:off x="3359659" y="3805664"/>
                <a:ext cx="232294" cy="141000"/>
                <a:chOff x="3359659" y="3805664"/>
                <a:chExt cx="232294" cy="141000"/>
              </a:xfrm>
            </p:grpSpPr>
            <p:sp>
              <p:nvSpPr>
                <p:cNvPr id="9226" name="Google Shape;9226;p4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7" name="Google Shape;9227;p4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28" name="Google Shape;9228;p49"/>
              <p:cNvGrpSpPr/>
              <p:nvPr/>
            </p:nvGrpSpPr>
            <p:grpSpPr>
              <a:xfrm>
                <a:off x="3067316" y="3711366"/>
                <a:ext cx="66900" cy="166809"/>
                <a:chOff x="3067316" y="3711366"/>
                <a:chExt cx="66900" cy="166809"/>
              </a:xfrm>
            </p:grpSpPr>
            <p:sp>
              <p:nvSpPr>
                <p:cNvPr id="9229" name="Google Shape;9229;p4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0" name="Google Shape;9230;p4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1" name="Google Shape;9231;p49"/>
              <p:cNvGrpSpPr/>
              <p:nvPr/>
            </p:nvGrpSpPr>
            <p:grpSpPr>
              <a:xfrm>
                <a:off x="2413923" y="4058666"/>
                <a:ext cx="224119" cy="66900"/>
                <a:chOff x="2413923" y="4058666"/>
                <a:chExt cx="224119" cy="66900"/>
              </a:xfrm>
            </p:grpSpPr>
            <p:sp>
              <p:nvSpPr>
                <p:cNvPr id="9232" name="Google Shape;9232;p4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3" name="Google Shape;9233;p4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4" name="Google Shape;9234;p49"/>
              <p:cNvGrpSpPr/>
              <p:nvPr/>
            </p:nvGrpSpPr>
            <p:grpSpPr>
              <a:xfrm>
                <a:off x="3564643" y="4058666"/>
                <a:ext cx="223397" cy="66900"/>
                <a:chOff x="3564643" y="4058666"/>
                <a:chExt cx="223397" cy="66900"/>
              </a:xfrm>
            </p:grpSpPr>
            <p:sp>
              <p:nvSpPr>
                <p:cNvPr id="9235" name="Google Shape;9235;p4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6" name="Google Shape;9236;p4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237" name="Google Shape;9237;p49"/>
            <p:cNvGrpSpPr/>
            <p:nvPr/>
          </p:nvGrpSpPr>
          <p:grpSpPr>
            <a:xfrm>
              <a:off x="2633353" y="3965763"/>
              <a:ext cx="933975" cy="445687"/>
              <a:chOff x="2633353" y="3965763"/>
              <a:chExt cx="933975" cy="445687"/>
            </a:xfrm>
          </p:grpSpPr>
          <p:sp>
            <p:nvSpPr>
              <p:cNvPr id="9238" name="Google Shape;9238;p4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4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0" name="Google Shape;9240;p49"/>
          <p:cNvGrpSpPr/>
          <p:nvPr/>
        </p:nvGrpSpPr>
        <p:grpSpPr>
          <a:xfrm>
            <a:off x="6410784" y="1264884"/>
            <a:ext cx="1131087" cy="587383"/>
            <a:chOff x="238125" y="999450"/>
            <a:chExt cx="7140700" cy="3708225"/>
          </a:xfrm>
        </p:grpSpPr>
        <p:sp>
          <p:nvSpPr>
            <p:cNvPr id="9241" name="Google Shape;9241;p4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4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4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4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4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4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4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4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4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49"/>
          <p:cNvGrpSpPr/>
          <p:nvPr/>
        </p:nvGrpSpPr>
        <p:grpSpPr>
          <a:xfrm>
            <a:off x="3762234" y="3714379"/>
            <a:ext cx="1375854" cy="678131"/>
            <a:chOff x="3913765" y="3641905"/>
            <a:chExt cx="1522805" cy="750560"/>
          </a:xfrm>
        </p:grpSpPr>
        <p:grpSp>
          <p:nvGrpSpPr>
            <p:cNvPr id="9251" name="Google Shape;9251;p49"/>
            <p:cNvGrpSpPr/>
            <p:nvPr/>
          </p:nvGrpSpPr>
          <p:grpSpPr>
            <a:xfrm>
              <a:off x="3913765" y="3997002"/>
              <a:ext cx="1522805" cy="395463"/>
              <a:chOff x="3913765" y="3997002"/>
              <a:chExt cx="1522805" cy="395463"/>
            </a:xfrm>
          </p:grpSpPr>
          <p:grpSp>
            <p:nvGrpSpPr>
              <p:cNvPr id="9252" name="Google Shape;9252;p49"/>
              <p:cNvGrpSpPr/>
              <p:nvPr/>
            </p:nvGrpSpPr>
            <p:grpSpPr>
              <a:xfrm>
                <a:off x="3913765" y="4138659"/>
                <a:ext cx="507602" cy="253806"/>
                <a:chOff x="3913765" y="4138659"/>
                <a:chExt cx="507602" cy="253806"/>
              </a:xfrm>
            </p:grpSpPr>
            <p:sp>
              <p:nvSpPr>
                <p:cNvPr id="9253" name="Google Shape;9253;p4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4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255" name="Google Shape;9255;p49"/>
              <p:cNvGrpSpPr/>
              <p:nvPr/>
            </p:nvGrpSpPr>
            <p:grpSpPr>
              <a:xfrm>
                <a:off x="4421361" y="3997002"/>
                <a:ext cx="507618" cy="395463"/>
                <a:chOff x="4421361" y="3997002"/>
                <a:chExt cx="507618" cy="395463"/>
              </a:xfrm>
            </p:grpSpPr>
            <p:sp>
              <p:nvSpPr>
                <p:cNvPr id="9256" name="Google Shape;9256;p4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4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49"/>
              <p:cNvGrpSpPr/>
              <p:nvPr/>
            </p:nvGrpSpPr>
            <p:grpSpPr>
              <a:xfrm>
                <a:off x="4928973" y="4189418"/>
                <a:ext cx="507596" cy="203047"/>
                <a:chOff x="4928973" y="4189418"/>
                <a:chExt cx="507596" cy="203047"/>
              </a:xfrm>
            </p:grpSpPr>
            <p:sp>
              <p:nvSpPr>
                <p:cNvPr id="9259" name="Google Shape;9259;p4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4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1" name="Google Shape;9261;p49"/>
            <p:cNvGrpSpPr/>
            <p:nvPr/>
          </p:nvGrpSpPr>
          <p:grpSpPr>
            <a:xfrm>
              <a:off x="4482186" y="3641905"/>
              <a:ext cx="397605" cy="349784"/>
              <a:chOff x="2906375" y="1159725"/>
              <a:chExt cx="1860575" cy="1636800"/>
            </a:xfrm>
          </p:grpSpPr>
          <p:sp>
            <p:nvSpPr>
              <p:cNvPr id="9262" name="Google Shape;9262;p4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4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4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4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6" name="Google Shape;9266;p49"/>
          <p:cNvGrpSpPr/>
          <p:nvPr/>
        </p:nvGrpSpPr>
        <p:grpSpPr>
          <a:xfrm>
            <a:off x="6546943" y="2074305"/>
            <a:ext cx="940737" cy="721067"/>
            <a:chOff x="6599718" y="2068734"/>
            <a:chExt cx="940737" cy="721067"/>
          </a:xfrm>
        </p:grpSpPr>
        <p:sp>
          <p:nvSpPr>
            <p:cNvPr id="9267" name="Google Shape;9267;p4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4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4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4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4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4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3" name="Google Shape;9273;p49"/>
            <p:cNvGrpSpPr/>
            <p:nvPr/>
          </p:nvGrpSpPr>
          <p:grpSpPr>
            <a:xfrm>
              <a:off x="6836957" y="2068734"/>
              <a:ext cx="461892" cy="721067"/>
              <a:chOff x="6836957" y="2068734"/>
              <a:chExt cx="461892" cy="721067"/>
            </a:xfrm>
          </p:grpSpPr>
          <p:sp>
            <p:nvSpPr>
              <p:cNvPr id="9274" name="Google Shape;9274;p4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4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4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4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4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4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0" name="Google Shape;9280;p49"/>
              <p:cNvGrpSpPr/>
              <p:nvPr/>
            </p:nvGrpSpPr>
            <p:grpSpPr>
              <a:xfrm>
                <a:off x="6836957" y="2068734"/>
                <a:ext cx="461892" cy="721067"/>
                <a:chOff x="6836957" y="2068734"/>
                <a:chExt cx="461892" cy="721067"/>
              </a:xfrm>
            </p:grpSpPr>
            <p:sp>
              <p:nvSpPr>
                <p:cNvPr id="9281" name="Google Shape;9281;p4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4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4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4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4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4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88" name="Google Shape;9288;p49"/>
          <p:cNvGrpSpPr/>
          <p:nvPr/>
        </p:nvGrpSpPr>
        <p:grpSpPr>
          <a:xfrm>
            <a:off x="2430262" y="2078652"/>
            <a:ext cx="712577" cy="712374"/>
            <a:chOff x="2559249" y="2069323"/>
            <a:chExt cx="685566" cy="685634"/>
          </a:xfrm>
        </p:grpSpPr>
        <p:sp>
          <p:nvSpPr>
            <p:cNvPr id="9289" name="Google Shape;9289;p4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4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4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4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4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4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4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4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4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4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4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4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4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49"/>
          <p:cNvGrpSpPr/>
          <p:nvPr/>
        </p:nvGrpSpPr>
        <p:grpSpPr>
          <a:xfrm>
            <a:off x="7612699" y="1191441"/>
            <a:ext cx="845645" cy="711911"/>
            <a:chOff x="951975" y="315800"/>
            <a:chExt cx="5860325" cy="4933550"/>
          </a:xfrm>
        </p:grpSpPr>
        <p:sp>
          <p:nvSpPr>
            <p:cNvPr id="9303" name="Google Shape;9303;p4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4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4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4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4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4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4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4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1" name="Google Shape;9311;p49"/>
          <p:cNvGrpSpPr/>
          <p:nvPr/>
        </p:nvGrpSpPr>
        <p:grpSpPr>
          <a:xfrm>
            <a:off x="3709828" y="2927550"/>
            <a:ext cx="1617932" cy="621724"/>
            <a:chOff x="3862800" y="3038525"/>
            <a:chExt cx="1329006" cy="510698"/>
          </a:xfrm>
        </p:grpSpPr>
        <p:sp>
          <p:nvSpPr>
            <p:cNvPr id="9312" name="Google Shape;9312;p4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4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4" name="Google Shape;9314;p49"/>
            <p:cNvGrpSpPr/>
            <p:nvPr/>
          </p:nvGrpSpPr>
          <p:grpSpPr>
            <a:xfrm>
              <a:off x="3967075" y="3040337"/>
              <a:ext cx="1019927" cy="402126"/>
              <a:chOff x="3967075" y="3040337"/>
              <a:chExt cx="1019927" cy="402126"/>
            </a:xfrm>
          </p:grpSpPr>
          <p:sp>
            <p:nvSpPr>
              <p:cNvPr id="9315" name="Google Shape;9315;p4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4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49"/>
            <p:cNvGrpSpPr/>
            <p:nvPr/>
          </p:nvGrpSpPr>
          <p:grpSpPr>
            <a:xfrm>
              <a:off x="4186700" y="3040337"/>
              <a:ext cx="390475" cy="183289"/>
              <a:chOff x="4186700" y="3040337"/>
              <a:chExt cx="390475" cy="183289"/>
            </a:xfrm>
          </p:grpSpPr>
          <p:sp>
            <p:nvSpPr>
              <p:cNvPr id="9318" name="Google Shape;9318;p4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4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49"/>
            <p:cNvGrpSpPr/>
            <p:nvPr/>
          </p:nvGrpSpPr>
          <p:grpSpPr>
            <a:xfrm>
              <a:off x="4073727" y="3040337"/>
              <a:ext cx="697794" cy="296263"/>
              <a:chOff x="4073727" y="3040337"/>
              <a:chExt cx="697794" cy="296263"/>
            </a:xfrm>
          </p:grpSpPr>
          <p:sp>
            <p:nvSpPr>
              <p:cNvPr id="9321" name="Google Shape;9321;p4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4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49"/>
            <p:cNvGrpSpPr/>
            <p:nvPr/>
          </p:nvGrpSpPr>
          <p:grpSpPr>
            <a:xfrm>
              <a:off x="3862800" y="3038525"/>
              <a:ext cx="1329006" cy="510698"/>
              <a:chOff x="3862800" y="3038525"/>
              <a:chExt cx="1329006" cy="510698"/>
            </a:xfrm>
          </p:grpSpPr>
          <p:sp>
            <p:nvSpPr>
              <p:cNvPr id="9324" name="Google Shape;9324;p4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4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6" name="Google Shape;9326;p49"/>
          <p:cNvGrpSpPr/>
          <p:nvPr/>
        </p:nvGrpSpPr>
        <p:grpSpPr>
          <a:xfrm>
            <a:off x="718150" y="1191441"/>
            <a:ext cx="883205" cy="775176"/>
            <a:chOff x="649648" y="271400"/>
            <a:chExt cx="6215377" cy="5455143"/>
          </a:xfrm>
        </p:grpSpPr>
        <p:sp>
          <p:nvSpPr>
            <p:cNvPr id="9327" name="Google Shape;9327;p4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4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4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4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4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4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4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4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4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4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4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4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49"/>
          <p:cNvGrpSpPr/>
          <p:nvPr/>
        </p:nvGrpSpPr>
        <p:grpSpPr>
          <a:xfrm>
            <a:off x="2326452" y="1191441"/>
            <a:ext cx="767704" cy="815489"/>
            <a:chOff x="2499700" y="1135950"/>
            <a:chExt cx="732402" cy="777990"/>
          </a:xfrm>
        </p:grpSpPr>
        <p:grpSp>
          <p:nvGrpSpPr>
            <p:cNvPr id="9340" name="Google Shape;9340;p49"/>
            <p:cNvGrpSpPr/>
            <p:nvPr/>
          </p:nvGrpSpPr>
          <p:grpSpPr>
            <a:xfrm>
              <a:off x="2499700" y="1135950"/>
              <a:ext cx="732402" cy="694705"/>
              <a:chOff x="2499700" y="1135950"/>
              <a:chExt cx="732402" cy="694705"/>
            </a:xfrm>
          </p:grpSpPr>
          <p:sp>
            <p:nvSpPr>
              <p:cNvPr id="9341" name="Google Shape;9341;p4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4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4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4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4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4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4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4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4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4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4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4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4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4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4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4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4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4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4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4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4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4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4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4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4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4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4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49"/>
            <p:cNvGrpSpPr/>
            <p:nvPr/>
          </p:nvGrpSpPr>
          <p:grpSpPr>
            <a:xfrm>
              <a:off x="2517909" y="1188726"/>
              <a:ext cx="702702" cy="725214"/>
              <a:chOff x="2517909" y="1188726"/>
              <a:chExt cx="702702" cy="725214"/>
            </a:xfrm>
          </p:grpSpPr>
          <p:sp>
            <p:nvSpPr>
              <p:cNvPr id="9369" name="Google Shape;9369;p4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4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4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4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4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4" name="Google Shape;9374;p49"/>
          <p:cNvGrpSpPr/>
          <p:nvPr/>
        </p:nvGrpSpPr>
        <p:grpSpPr>
          <a:xfrm>
            <a:off x="1672184" y="1191441"/>
            <a:ext cx="583439" cy="870229"/>
            <a:chOff x="1716825" y="1121550"/>
            <a:chExt cx="622800" cy="928938"/>
          </a:xfrm>
        </p:grpSpPr>
        <p:grpSp>
          <p:nvGrpSpPr>
            <p:cNvPr id="9375" name="Google Shape;9375;p49"/>
            <p:cNvGrpSpPr/>
            <p:nvPr/>
          </p:nvGrpSpPr>
          <p:grpSpPr>
            <a:xfrm>
              <a:off x="1716825" y="1121550"/>
              <a:ext cx="622800" cy="928938"/>
              <a:chOff x="1716825" y="1121550"/>
              <a:chExt cx="622800" cy="928938"/>
            </a:xfrm>
          </p:grpSpPr>
          <p:cxnSp>
            <p:nvCxnSpPr>
              <p:cNvPr id="9376" name="Google Shape;9376;p4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377" name="Google Shape;9377;p4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49"/>
            <p:cNvGrpSpPr/>
            <p:nvPr/>
          </p:nvGrpSpPr>
          <p:grpSpPr>
            <a:xfrm>
              <a:off x="1768050" y="1172775"/>
              <a:ext cx="520200" cy="832000"/>
              <a:chOff x="1768050" y="1172775"/>
              <a:chExt cx="520200" cy="832000"/>
            </a:xfrm>
          </p:grpSpPr>
          <p:cxnSp>
            <p:nvCxnSpPr>
              <p:cNvPr id="9379" name="Google Shape;9379;p4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380" name="Google Shape;9380;p4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49"/>
            <p:cNvGrpSpPr/>
            <p:nvPr/>
          </p:nvGrpSpPr>
          <p:grpSpPr>
            <a:xfrm>
              <a:off x="1820100" y="1225475"/>
              <a:ext cx="416400" cy="729575"/>
              <a:chOff x="1820100" y="1225475"/>
              <a:chExt cx="416400" cy="729575"/>
            </a:xfrm>
          </p:grpSpPr>
          <p:cxnSp>
            <p:nvCxnSpPr>
              <p:cNvPr id="9382" name="Google Shape;9382;p4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383" name="Google Shape;9383;p4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49"/>
            <p:cNvGrpSpPr/>
            <p:nvPr/>
          </p:nvGrpSpPr>
          <p:grpSpPr>
            <a:xfrm>
              <a:off x="1874250" y="1278825"/>
              <a:ext cx="308100" cy="605275"/>
              <a:chOff x="1874250" y="1278825"/>
              <a:chExt cx="308100" cy="605275"/>
            </a:xfrm>
          </p:grpSpPr>
          <p:cxnSp>
            <p:nvCxnSpPr>
              <p:cNvPr id="9385" name="Google Shape;9385;p4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386" name="Google Shape;9386;p4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7" name="Google Shape;9387;p4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49"/>
          <p:cNvGrpSpPr/>
          <p:nvPr/>
        </p:nvGrpSpPr>
        <p:grpSpPr>
          <a:xfrm>
            <a:off x="1592007" y="2077763"/>
            <a:ext cx="739072" cy="714152"/>
            <a:chOff x="4334725" y="1355875"/>
            <a:chExt cx="3106650" cy="3001900"/>
          </a:xfrm>
        </p:grpSpPr>
        <p:grpSp>
          <p:nvGrpSpPr>
            <p:cNvPr id="9389" name="Google Shape;9389;p49"/>
            <p:cNvGrpSpPr/>
            <p:nvPr/>
          </p:nvGrpSpPr>
          <p:grpSpPr>
            <a:xfrm>
              <a:off x="4516050" y="1724875"/>
              <a:ext cx="2693725" cy="2632900"/>
              <a:chOff x="4516050" y="1724875"/>
              <a:chExt cx="2693725" cy="2632900"/>
            </a:xfrm>
          </p:grpSpPr>
          <p:sp>
            <p:nvSpPr>
              <p:cNvPr id="9390" name="Google Shape;9390;p4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4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4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49"/>
            <p:cNvGrpSpPr/>
            <p:nvPr/>
          </p:nvGrpSpPr>
          <p:grpSpPr>
            <a:xfrm>
              <a:off x="4334725" y="1355875"/>
              <a:ext cx="3106650" cy="2709650"/>
              <a:chOff x="4334725" y="1355875"/>
              <a:chExt cx="3106650" cy="2709650"/>
            </a:xfrm>
          </p:grpSpPr>
          <p:sp>
            <p:nvSpPr>
              <p:cNvPr id="9394" name="Google Shape;9394;p4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4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4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7" name="Google Shape;9397;p49"/>
          <p:cNvGrpSpPr/>
          <p:nvPr/>
        </p:nvGrpSpPr>
        <p:grpSpPr>
          <a:xfrm>
            <a:off x="7708956" y="3708534"/>
            <a:ext cx="312074" cy="684173"/>
            <a:chOff x="7645573" y="3754300"/>
            <a:chExt cx="293855" cy="644170"/>
          </a:xfrm>
        </p:grpSpPr>
        <p:sp>
          <p:nvSpPr>
            <p:cNvPr id="9398" name="Google Shape;9398;p4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4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49"/>
          <p:cNvGrpSpPr/>
          <p:nvPr/>
        </p:nvGrpSpPr>
        <p:grpSpPr>
          <a:xfrm>
            <a:off x="5630944" y="1191441"/>
            <a:ext cx="709011" cy="739359"/>
            <a:chOff x="5830645" y="1256617"/>
            <a:chExt cx="530340" cy="553040"/>
          </a:xfrm>
        </p:grpSpPr>
        <p:grpSp>
          <p:nvGrpSpPr>
            <p:cNvPr id="9401" name="Google Shape;9401;p49"/>
            <p:cNvGrpSpPr/>
            <p:nvPr/>
          </p:nvGrpSpPr>
          <p:grpSpPr>
            <a:xfrm>
              <a:off x="5830645" y="1256617"/>
              <a:ext cx="259743" cy="269909"/>
              <a:chOff x="5830645" y="1256617"/>
              <a:chExt cx="259743" cy="269909"/>
            </a:xfrm>
          </p:grpSpPr>
          <p:sp>
            <p:nvSpPr>
              <p:cNvPr id="9402" name="Google Shape;9402;p4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4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49"/>
            <p:cNvGrpSpPr/>
            <p:nvPr/>
          </p:nvGrpSpPr>
          <p:grpSpPr>
            <a:xfrm>
              <a:off x="6101293" y="1256617"/>
              <a:ext cx="259692" cy="269909"/>
              <a:chOff x="6101293" y="1256617"/>
              <a:chExt cx="259692" cy="269909"/>
            </a:xfrm>
          </p:grpSpPr>
          <p:sp>
            <p:nvSpPr>
              <p:cNvPr id="9405" name="Google Shape;9405;p4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4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49"/>
            <p:cNvGrpSpPr/>
            <p:nvPr/>
          </p:nvGrpSpPr>
          <p:grpSpPr>
            <a:xfrm>
              <a:off x="5830645" y="1539749"/>
              <a:ext cx="259692" cy="269909"/>
              <a:chOff x="5830645" y="1539749"/>
              <a:chExt cx="259692" cy="269909"/>
            </a:xfrm>
          </p:grpSpPr>
          <p:sp>
            <p:nvSpPr>
              <p:cNvPr id="9408" name="Google Shape;9408;p4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4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0" name="Google Shape;9410;p49"/>
            <p:cNvGrpSpPr/>
            <p:nvPr/>
          </p:nvGrpSpPr>
          <p:grpSpPr>
            <a:xfrm>
              <a:off x="6101293" y="1539749"/>
              <a:ext cx="259692" cy="269909"/>
              <a:chOff x="6101293" y="1539749"/>
              <a:chExt cx="259692" cy="269909"/>
            </a:xfrm>
          </p:grpSpPr>
          <p:sp>
            <p:nvSpPr>
              <p:cNvPr id="9411" name="Google Shape;9411;p4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4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3" name="Google Shape;9413;p4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49"/>
          <p:cNvGrpSpPr/>
          <p:nvPr/>
        </p:nvGrpSpPr>
        <p:grpSpPr>
          <a:xfrm>
            <a:off x="732438" y="2927557"/>
            <a:ext cx="1452955" cy="621360"/>
            <a:chOff x="732422" y="2990152"/>
            <a:chExt cx="1337773" cy="572102"/>
          </a:xfrm>
        </p:grpSpPr>
        <p:sp>
          <p:nvSpPr>
            <p:cNvPr id="9415" name="Google Shape;9415;p4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4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4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4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4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4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32"/>
          <p:cNvSpPr txBox="1"/>
          <p:nvPr>
            <p:ph idx="7" type="subTitle"/>
          </p:nvPr>
        </p:nvSpPr>
        <p:spPr>
          <a:xfrm>
            <a:off x="3881554" y="2185089"/>
            <a:ext cx="3060900" cy="3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MÁQUINAS VIRTUALES</a:t>
            </a:r>
            <a:endParaRPr/>
          </a:p>
        </p:txBody>
      </p:sp>
      <p:sp>
        <p:nvSpPr>
          <p:cNvPr id="630" name="Google Shape;630;p32"/>
          <p:cNvSpPr txBox="1"/>
          <p:nvPr>
            <p:ph idx="6" type="subTitle"/>
          </p:nvPr>
        </p:nvSpPr>
        <p:spPr>
          <a:xfrm>
            <a:off x="762513" y="2185089"/>
            <a:ext cx="3075000" cy="3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ESCRITORIOS REMOTOS</a:t>
            </a:r>
            <a:endParaRPr/>
          </a:p>
        </p:txBody>
      </p:sp>
      <p:sp>
        <p:nvSpPr>
          <p:cNvPr id="631" name="Google Shape;631;p32"/>
          <p:cNvSpPr txBox="1"/>
          <p:nvPr>
            <p:ph idx="9" type="title"/>
          </p:nvPr>
        </p:nvSpPr>
        <p:spPr>
          <a:xfrm>
            <a:off x="599100" y="538673"/>
            <a:ext cx="7945800" cy="67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CONTENIDOS</a:t>
            </a:r>
            <a:endParaRPr u="sng">
              <a:solidFill>
                <a:schemeClr val="accent1"/>
              </a:solidFill>
            </a:endParaRPr>
          </a:p>
        </p:txBody>
      </p:sp>
      <p:sp>
        <p:nvSpPr>
          <p:cNvPr id="632" name="Google Shape;632;p32"/>
          <p:cNvSpPr txBox="1"/>
          <p:nvPr>
            <p:ph idx="8" type="subTitle"/>
          </p:nvPr>
        </p:nvSpPr>
        <p:spPr>
          <a:xfrm>
            <a:off x="5306488" y="3710501"/>
            <a:ext cx="3075000" cy="3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ORQUESTADORES</a:t>
            </a:r>
            <a:endParaRPr/>
          </a:p>
        </p:txBody>
      </p:sp>
      <p:sp>
        <p:nvSpPr>
          <p:cNvPr id="633" name="Google Shape;633;p32"/>
          <p:cNvSpPr txBox="1"/>
          <p:nvPr>
            <p:ph type="title"/>
          </p:nvPr>
        </p:nvSpPr>
        <p:spPr>
          <a:xfrm>
            <a:off x="817411" y="1500721"/>
            <a:ext cx="2965200" cy="67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634" name="Google Shape;634;p32"/>
          <p:cNvSpPr txBox="1"/>
          <p:nvPr>
            <p:ph idx="3" type="title"/>
          </p:nvPr>
        </p:nvSpPr>
        <p:spPr>
          <a:xfrm>
            <a:off x="3922363" y="1498221"/>
            <a:ext cx="2965200" cy="67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635" name="Google Shape;635;p32"/>
          <p:cNvSpPr txBox="1"/>
          <p:nvPr>
            <p:ph idx="4" type="title"/>
          </p:nvPr>
        </p:nvSpPr>
        <p:spPr>
          <a:xfrm>
            <a:off x="2253112" y="3027846"/>
            <a:ext cx="29652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636" name="Google Shape;636;p32"/>
          <p:cNvSpPr txBox="1"/>
          <p:nvPr>
            <p:ph idx="5" type="title"/>
          </p:nvPr>
        </p:nvSpPr>
        <p:spPr>
          <a:xfrm>
            <a:off x="5361386" y="3027846"/>
            <a:ext cx="29652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637" name="Google Shape;637;p32"/>
          <p:cNvSpPr txBox="1"/>
          <p:nvPr>
            <p:ph idx="15" type="subTitle"/>
          </p:nvPr>
        </p:nvSpPr>
        <p:spPr>
          <a:xfrm>
            <a:off x="2198238" y="3710501"/>
            <a:ext cx="3075000" cy="3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CONTENEDORES</a:t>
            </a:r>
            <a:endParaRPr/>
          </a:p>
        </p:txBody>
      </p:sp>
      <p:sp>
        <p:nvSpPr>
          <p:cNvPr id="638" name="Google Shape;638;p32"/>
          <p:cNvSpPr/>
          <p:nvPr/>
        </p:nvSpPr>
        <p:spPr>
          <a:xfrm>
            <a:off x="2120911" y="2764436"/>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2"/>
          <p:cNvSpPr/>
          <p:nvPr/>
        </p:nvSpPr>
        <p:spPr>
          <a:xfrm>
            <a:off x="5273249" y="2545107"/>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2"/>
          <p:cNvSpPr/>
          <p:nvPr/>
        </p:nvSpPr>
        <p:spPr>
          <a:xfrm rot="-942111">
            <a:off x="7002157" y="4059364"/>
            <a:ext cx="262317" cy="235199"/>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2"/>
          <p:cNvSpPr/>
          <p:nvPr/>
        </p:nvSpPr>
        <p:spPr>
          <a:xfrm>
            <a:off x="6712768" y="41114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2"/>
          <p:cNvSpPr/>
          <p:nvPr/>
        </p:nvSpPr>
        <p:spPr>
          <a:xfrm>
            <a:off x="3436305" y="4111456"/>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 name="Google Shape;643;p32"/>
          <p:cNvSpPr/>
          <p:nvPr/>
        </p:nvSpPr>
        <p:spPr>
          <a:xfrm>
            <a:off x="3588705" y="4263856"/>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 name="Google Shape;644;p32"/>
          <p:cNvSpPr/>
          <p:nvPr/>
        </p:nvSpPr>
        <p:spPr>
          <a:xfrm>
            <a:off x="3741105" y="4416256"/>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4" name="Shape 9424"/>
        <p:cNvGrpSpPr/>
        <p:nvPr/>
      </p:nvGrpSpPr>
      <p:grpSpPr>
        <a:xfrm>
          <a:off x="0" y="0"/>
          <a:ext cx="0" cy="0"/>
          <a:chOff x="0" y="0"/>
          <a:chExt cx="0" cy="0"/>
        </a:xfrm>
      </p:grpSpPr>
      <p:grpSp>
        <p:nvGrpSpPr>
          <p:cNvPr id="9425" name="Google Shape;9425;p50"/>
          <p:cNvGrpSpPr/>
          <p:nvPr/>
        </p:nvGrpSpPr>
        <p:grpSpPr>
          <a:xfrm>
            <a:off x="729238" y="1179665"/>
            <a:ext cx="1636117" cy="1526144"/>
            <a:chOff x="729238" y="1179665"/>
            <a:chExt cx="1636117" cy="1526144"/>
          </a:xfrm>
        </p:grpSpPr>
        <p:grpSp>
          <p:nvGrpSpPr>
            <p:cNvPr id="9426" name="Google Shape;9426;p50"/>
            <p:cNvGrpSpPr/>
            <p:nvPr/>
          </p:nvGrpSpPr>
          <p:grpSpPr>
            <a:xfrm>
              <a:off x="729238" y="1179665"/>
              <a:ext cx="80700" cy="1526144"/>
              <a:chOff x="729238" y="1179665"/>
              <a:chExt cx="80700" cy="1526144"/>
            </a:xfrm>
          </p:grpSpPr>
          <p:sp>
            <p:nvSpPr>
              <p:cNvPr id="9427" name="Google Shape;9427;p5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50"/>
            <p:cNvGrpSpPr/>
            <p:nvPr/>
          </p:nvGrpSpPr>
          <p:grpSpPr>
            <a:xfrm>
              <a:off x="903098" y="1179665"/>
              <a:ext cx="80700" cy="1526144"/>
              <a:chOff x="903098" y="1179665"/>
              <a:chExt cx="80700" cy="1526144"/>
            </a:xfrm>
          </p:grpSpPr>
          <p:sp>
            <p:nvSpPr>
              <p:cNvPr id="9438" name="Google Shape;9438;p5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50"/>
            <p:cNvGrpSpPr/>
            <p:nvPr/>
          </p:nvGrpSpPr>
          <p:grpSpPr>
            <a:xfrm>
              <a:off x="1076958" y="1179665"/>
              <a:ext cx="80700" cy="1526144"/>
              <a:chOff x="1076958" y="1179665"/>
              <a:chExt cx="80700" cy="1526144"/>
            </a:xfrm>
          </p:grpSpPr>
          <p:sp>
            <p:nvSpPr>
              <p:cNvPr id="9449" name="Google Shape;9449;p5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50"/>
            <p:cNvGrpSpPr/>
            <p:nvPr/>
          </p:nvGrpSpPr>
          <p:grpSpPr>
            <a:xfrm>
              <a:off x="1247707" y="1179665"/>
              <a:ext cx="80700" cy="1526144"/>
              <a:chOff x="1247707" y="1179665"/>
              <a:chExt cx="80700" cy="1526144"/>
            </a:xfrm>
          </p:grpSpPr>
          <p:sp>
            <p:nvSpPr>
              <p:cNvPr id="9460" name="Google Shape;9460;p5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50"/>
            <p:cNvGrpSpPr/>
            <p:nvPr/>
          </p:nvGrpSpPr>
          <p:grpSpPr>
            <a:xfrm>
              <a:off x="1421567" y="1179665"/>
              <a:ext cx="80700" cy="1526144"/>
              <a:chOff x="1421567" y="1179665"/>
              <a:chExt cx="80700" cy="1526144"/>
            </a:xfrm>
          </p:grpSpPr>
          <p:sp>
            <p:nvSpPr>
              <p:cNvPr id="9471" name="Google Shape;9471;p5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50"/>
            <p:cNvGrpSpPr/>
            <p:nvPr/>
          </p:nvGrpSpPr>
          <p:grpSpPr>
            <a:xfrm>
              <a:off x="1592327" y="1179665"/>
              <a:ext cx="80700" cy="1526144"/>
              <a:chOff x="1592327" y="1179665"/>
              <a:chExt cx="80700" cy="1526144"/>
            </a:xfrm>
          </p:grpSpPr>
          <p:sp>
            <p:nvSpPr>
              <p:cNvPr id="9482" name="Google Shape;9482;p5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50"/>
            <p:cNvGrpSpPr/>
            <p:nvPr/>
          </p:nvGrpSpPr>
          <p:grpSpPr>
            <a:xfrm>
              <a:off x="1766187" y="1179665"/>
              <a:ext cx="80700" cy="1526144"/>
              <a:chOff x="1766187" y="1179665"/>
              <a:chExt cx="80700" cy="1526144"/>
            </a:xfrm>
          </p:grpSpPr>
          <p:sp>
            <p:nvSpPr>
              <p:cNvPr id="9493" name="Google Shape;9493;p5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0"/>
            <p:cNvGrpSpPr/>
            <p:nvPr/>
          </p:nvGrpSpPr>
          <p:grpSpPr>
            <a:xfrm>
              <a:off x="1936935" y="1179665"/>
              <a:ext cx="80700" cy="1526144"/>
              <a:chOff x="1936935" y="1179665"/>
              <a:chExt cx="80700" cy="1526144"/>
            </a:xfrm>
          </p:grpSpPr>
          <p:sp>
            <p:nvSpPr>
              <p:cNvPr id="9504" name="Google Shape;9504;p5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0"/>
            <p:cNvGrpSpPr/>
            <p:nvPr/>
          </p:nvGrpSpPr>
          <p:grpSpPr>
            <a:xfrm>
              <a:off x="2110795" y="1179665"/>
              <a:ext cx="80700" cy="1526144"/>
              <a:chOff x="2110795" y="1179665"/>
              <a:chExt cx="80700" cy="1526144"/>
            </a:xfrm>
          </p:grpSpPr>
          <p:sp>
            <p:nvSpPr>
              <p:cNvPr id="9515" name="Google Shape;9515;p5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50"/>
            <p:cNvGrpSpPr/>
            <p:nvPr/>
          </p:nvGrpSpPr>
          <p:grpSpPr>
            <a:xfrm>
              <a:off x="2284655" y="1179665"/>
              <a:ext cx="80700" cy="1526144"/>
              <a:chOff x="2284655" y="1179665"/>
              <a:chExt cx="80700" cy="1526144"/>
            </a:xfrm>
          </p:grpSpPr>
          <p:sp>
            <p:nvSpPr>
              <p:cNvPr id="9526" name="Google Shape;9526;p5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36" name="Google Shape;9536;p50"/>
          <p:cNvGrpSpPr/>
          <p:nvPr/>
        </p:nvGrpSpPr>
        <p:grpSpPr>
          <a:xfrm>
            <a:off x="2623904" y="1198803"/>
            <a:ext cx="1364248" cy="1102133"/>
            <a:chOff x="2623904" y="1198803"/>
            <a:chExt cx="1364248" cy="1102133"/>
          </a:xfrm>
        </p:grpSpPr>
        <p:grpSp>
          <p:nvGrpSpPr>
            <p:cNvPr id="9537" name="Google Shape;9537;p50"/>
            <p:cNvGrpSpPr/>
            <p:nvPr/>
          </p:nvGrpSpPr>
          <p:grpSpPr>
            <a:xfrm>
              <a:off x="2623907" y="1198803"/>
              <a:ext cx="1364245" cy="273000"/>
              <a:chOff x="2623907" y="1198803"/>
              <a:chExt cx="1364245" cy="273000"/>
            </a:xfrm>
          </p:grpSpPr>
          <p:sp>
            <p:nvSpPr>
              <p:cNvPr id="9538" name="Google Shape;9538;p5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50"/>
            <p:cNvGrpSpPr/>
            <p:nvPr/>
          </p:nvGrpSpPr>
          <p:grpSpPr>
            <a:xfrm>
              <a:off x="2623904" y="1476964"/>
              <a:ext cx="1364245" cy="273000"/>
              <a:chOff x="2623904" y="1476964"/>
              <a:chExt cx="1364245" cy="273000"/>
            </a:xfrm>
          </p:grpSpPr>
          <p:sp>
            <p:nvSpPr>
              <p:cNvPr id="9544" name="Google Shape;9544;p5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50"/>
            <p:cNvGrpSpPr/>
            <p:nvPr/>
          </p:nvGrpSpPr>
          <p:grpSpPr>
            <a:xfrm>
              <a:off x="2623907" y="1749775"/>
              <a:ext cx="1364245" cy="273000"/>
              <a:chOff x="2623907" y="1749775"/>
              <a:chExt cx="1364245" cy="273000"/>
            </a:xfrm>
          </p:grpSpPr>
          <p:sp>
            <p:nvSpPr>
              <p:cNvPr id="9550" name="Google Shape;9550;p5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50"/>
            <p:cNvGrpSpPr/>
            <p:nvPr/>
          </p:nvGrpSpPr>
          <p:grpSpPr>
            <a:xfrm>
              <a:off x="2623904" y="2027936"/>
              <a:ext cx="1364245" cy="273000"/>
              <a:chOff x="2623904" y="2027936"/>
              <a:chExt cx="1364245" cy="273000"/>
            </a:xfrm>
          </p:grpSpPr>
          <p:sp>
            <p:nvSpPr>
              <p:cNvPr id="9556" name="Google Shape;9556;p5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1" name="Google Shape;9561;p50"/>
          <p:cNvGrpSpPr/>
          <p:nvPr/>
        </p:nvGrpSpPr>
        <p:grpSpPr>
          <a:xfrm>
            <a:off x="2613365" y="2657986"/>
            <a:ext cx="1387541" cy="159124"/>
            <a:chOff x="3200660" y="2180272"/>
            <a:chExt cx="2563824" cy="378237"/>
          </a:xfrm>
        </p:grpSpPr>
        <p:sp>
          <p:nvSpPr>
            <p:cNvPr id="9562" name="Google Shape;9562;p5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50"/>
          <p:cNvGrpSpPr/>
          <p:nvPr/>
        </p:nvGrpSpPr>
        <p:grpSpPr>
          <a:xfrm>
            <a:off x="2609890" y="2935811"/>
            <a:ext cx="1390502" cy="159625"/>
            <a:chOff x="3530150" y="2790075"/>
            <a:chExt cx="1962600" cy="225300"/>
          </a:xfrm>
        </p:grpSpPr>
        <p:sp>
          <p:nvSpPr>
            <p:cNvPr id="9581" name="Google Shape;9581;p5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50"/>
          <p:cNvGrpSpPr/>
          <p:nvPr/>
        </p:nvGrpSpPr>
        <p:grpSpPr>
          <a:xfrm>
            <a:off x="2610543" y="3214137"/>
            <a:ext cx="1411629" cy="153761"/>
            <a:chOff x="3558802" y="4011427"/>
            <a:chExt cx="1866000" cy="111300"/>
          </a:xfrm>
        </p:grpSpPr>
        <p:sp>
          <p:nvSpPr>
            <p:cNvPr id="9584" name="Google Shape;9584;p5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50"/>
          <p:cNvGrpSpPr/>
          <p:nvPr/>
        </p:nvGrpSpPr>
        <p:grpSpPr>
          <a:xfrm>
            <a:off x="2610235" y="2419536"/>
            <a:ext cx="1383503" cy="119749"/>
            <a:chOff x="3465975" y="2270276"/>
            <a:chExt cx="1986364" cy="171929"/>
          </a:xfrm>
        </p:grpSpPr>
        <p:sp>
          <p:nvSpPr>
            <p:cNvPr id="9587" name="Google Shape;9587;p5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50"/>
          <p:cNvGrpSpPr/>
          <p:nvPr/>
        </p:nvGrpSpPr>
        <p:grpSpPr>
          <a:xfrm>
            <a:off x="2621243" y="3783187"/>
            <a:ext cx="1369531" cy="195460"/>
            <a:chOff x="723300" y="4253549"/>
            <a:chExt cx="2276482" cy="324900"/>
          </a:xfrm>
        </p:grpSpPr>
        <p:sp>
          <p:nvSpPr>
            <p:cNvPr id="9596" name="Google Shape;9596;p5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50"/>
          <p:cNvGrpSpPr/>
          <p:nvPr/>
        </p:nvGrpSpPr>
        <p:grpSpPr>
          <a:xfrm>
            <a:off x="2610803" y="3484367"/>
            <a:ext cx="1389066" cy="180119"/>
            <a:chOff x="705948" y="3788465"/>
            <a:chExt cx="2308953" cy="299400"/>
          </a:xfrm>
        </p:grpSpPr>
        <p:sp>
          <p:nvSpPr>
            <p:cNvPr id="9602" name="Google Shape;9602;p5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50"/>
          <p:cNvGrpSpPr/>
          <p:nvPr/>
        </p:nvGrpSpPr>
        <p:grpSpPr>
          <a:xfrm>
            <a:off x="2658741" y="4097347"/>
            <a:ext cx="1304609" cy="294074"/>
            <a:chOff x="2658741" y="4097347"/>
            <a:chExt cx="1304609" cy="294074"/>
          </a:xfrm>
        </p:grpSpPr>
        <p:grpSp>
          <p:nvGrpSpPr>
            <p:cNvPr id="9608" name="Google Shape;9608;p50"/>
            <p:cNvGrpSpPr/>
            <p:nvPr/>
          </p:nvGrpSpPr>
          <p:grpSpPr>
            <a:xfrm>
              <a:off x="2658741" y="4097347"/>
              <a:ext cx="118572" cy="294074"/>
              <a:chOff x="3343310" y="4475555"/>
              <a:chExt cx="127717" cy="316753"/>
            </a:xfrm>
          </p:grpSpPr>
          <p:sp>
            <p:nvSpPr>
              <p:cNvPr id="9609" name="Google Shape;9609;p5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50"/>
            <p:cNvGrpSpPr/>
            <p:nvPr/>
          </p:nvGrpSpPr>
          <p:grpSpPr>
            <a:xfrm>
              <a:off x="3815519" y="4098388"/>
              <a:ext cx="147831" cy="291991"/>
              <a:chOff x="3527539" y="4476677"/>
              <a:chExt cx="159232" cy="314510"/>
            </a:xfrm>
          </p:grpSpPr>
          <p:sp>
            <p:nvSpPr>
              <p:cNvPr id="9612" name="Google Shape;9612;p5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50"/>
            <p:cNvGrpSpPr/>
            <p:nvPr/>
          </p:nvGrpSpPr>
          <p:grpSpPr>
            <a:xfrm>
              <a:off x="3511696" y="4098388"/>
              <a:ext cx="147831" cy="291991"/>
              <a:chOff x="3527539" y="4476677"/>
              <a:chExt cx="159232" cy="314510"/>
            </a:xfrm>
          </p:grpSpPr>
          <p:sp>
            <p:nvSpPr>
              <p:cNvPr id="9615" name="Google Shape;9615;p5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50"/>
            <p:cNvGrpSpPr/>
            <p:nvPr/>
          </p:nvGrpSpPr>
          <p:grpSpPr>
            <a:xfrm>
              <a:off x="3207874" y="4098388"/>
              <a:ext cx="147831" cy="291991"/>
              <a:chOff x="3527539" y="4476677"/>
              <a:chExt cx="159232" cy="314510"/>
            </a:xfrm>
          </p:grpSpPr>
          <p:sp>
            <p:nvSpPr>
              <p:cNvPr id="9618" name="Google Shape;9618;p5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50"/>
            <p:cNvGrpSpPr/>
            <p:nvPr/>
          </p:nvGrpSpPr>
          <p:grpSpPr>
            <a:xfrm>
              <a:off x="2933305" y="4097347"/>
              <a:ext cx="118572" cy="294074"/>
              <a:chOff x="3343310" y="4475555"/>
              <a:chExt cx="127717" cy="316753"/>
            </a:xfrm>
          </p:grpSpPr>
          <p:sp>
            <p:nvSpPr>
              <p:cNvPr id="9621" name="Google Shape;9621;p5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3" name="Google Shape;9623;p50"/>
          <p:cNvGrpSpPr/>
          <p:nvPr/>
        </p:nvGrpSpPr>
        <p:grpSpPr>
          <a:xfrm>
            <a:off x="4277571" y="2080469"/>
            <a:ext cx="1433821" cy="191501"/>
            <a:chOff x="4273350" y="2080469"/>
            <a:chExt cx="1433821" cy="191501"/>
          </a:xfrm>
        </p:grpSpPr>
        <p:grpSp>
          <p:nvGrpSpPr>
            <p:cNvPr id="9624" name="Google Shape;9624;p50"/>
            <p:cNvGrpSpPr/>
            <p:nvPr/>
          </p:nvGrpSpPr>
          <p:grpSpPr>
            <a:xfrm>
              <a:off x="4273350" y="2080469"/>
              <a:ext cx="1433821" cy="0"/>
              <a:chOff x="5224975" y="2962250"/>
              <a:chExt cx="1544400" cy="0"/>
            </a:xfrm>
          </p:grpSpPr>
          <p:cxnSp>
            <p:nvCxnSpPr>
              <p:cNvPr id="9625" name="Google Shape;9625;p5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26" name="Google Shape;9626;p5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627" name="Google Shape;9627;p50"/>
            <p:cNvGrpSpPr/>
            <p:nvPr/>
          </p:nvGrpSpPr>
          <p:grpSpPr>
            <a:xfrm>
              <a:off x="4273350" y="2271969"/>
              <a:ext cx="1433821" cy="0"/>
              <a:chOff x="5224975" y="2962250"/>
              <a:chExt cx="1544400" cy="0"/>
            </a:xfrm>
          </p:grpSpPr>
          <p:cxnSp>
            <p:nvCxnSpPr>
              <p:cNvPr id="9628" name="Google Shape;9628;p5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29" name="Google Shape;9629;p5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630" name="Google Shape;9630;p50"/>
          <p:cNvGrpSpPr/>
          <p:nvPr/>
        </p:nvGrpSpPr>
        <p:grpSpPr>
          <a:xfrm>
            <a:off x="4279126" y="1183036"/>
            <a:ext cx="1430711" cy="743389"/>
            <a:chOff x="5159450" y="1919950"/>
            <a:chExt cx="1541050" cy="862500"/>
          </a:xfrm>
        </p:grpSpPr>
        <p:sp>
          <p:nvSpPr>
            <p:cNvPr id="9631" name="Google Shape;9631;p5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632" name="Google Shape;9632;p50"/>
            <p:cNvGrpSpPr/>
            <p:nvPr/>
          </p:nvGrpSpPr>
          <p:grpSpPr>
            <a:xfrm>
              <a:off x="5159450" y="1919950"/>
              <a:ext cx="1541050" cy="862500"/>
              <a:chOff x="5159450" y="1919950"/>
              <a:chExt cx="1541050" cy="862500"/>
            </a:xfrm>
          </p:grpSpPr>
          <p:cxnSp>
            <p:nvCxnSpPr>
              <p:cNvPr id="9633" name="Google Shape;9633;p5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634" name="Google Shape;9634;p5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635" name="Google Shape;9635;p50"/>
          <p:cNvGrpSpPr/>
          <p:nvPr/>
        </p:nvGrpSpPr>
        <p:grpSpPr>
          <a:xfrm>
            <a:off x="4269239" y="2406364"/>
            <a:ext cx="1450484" cy="1052087"/>
            <a:chOff x="5230575" y="1554475"/>
            <a:chExt cx="2137150" cy="1550150"/>
          </a:xfrm>
        </p:grpSpPr>
        <p:sp>
          <p:nvSpPr>
            <p:cNvPr id="9636" name="Google Shape;9636;p5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50"/>
          <p:cNvGrpSpPr/>
          <p:nvPr/>
        </p:nvGrpSpPr>
        <p:grpSpPr>
          <a:xfrm rot="10800000">
            <a:off x="4285790" y="3498553"/>
            <a:ext cx="1417383" cy="887946"/>
            <a:chOff x="5645403" y="2920021"/>
            <a:chExt cx="2650800" cy="2180614"/>
          </a:xfrm>
        </p:grpSpPr>
        <p:sp>
          <p:nvSpPr>
            <p:cNvPr id="9650" name="Google Shape;9650;p5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1" name="Google Shape;9651;p50"/>
            <p:cNvCxnSpPr>
              <a:stCxn id="965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652" name="Google Shape;9652;p5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3" name="Google Shape;9653;p50"/>
            <p:cNvCxnSpPr>
              <a:endCxn id="9652"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654" name="Google Shape;9654;p5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5" name="Google Shape;9655;p50"/>
            <p:cNvCxnSpPr>
              <a:stCxn id="9654"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656" name="Google Shape;9656;p5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7" name="Google Shape;9657;p50"/>
            <p:cNvCxnSpPr>
              <a:endCxn id="965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658" name="Google Shape;9658;p50"/>
          <p:cNvGrpSpPr/>
          <p:nvPr/>
        </p:nvGrpSpPr>
        <p:grpSpPr>
          <a:xfrm>
            <a:off x="7386150" y="2401908"/>
            <a:ext cx="1071743" cy="1021579"/>
            <a:chOff x="7189833" y="2022667"/>
            <a:chExt cx="1251159" cy="1192597"/>
          </a:xfrm>
        </p:grpSpPr>
        <p:sp>
          <p:nvSpPr>
            <p:cNvPr id="9659" name="Google Shape;9659;p5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50"/>
          <p:cNvGrpSpPr/>
          <p:nvPr/>
        </p:nvGrpSpPr>
        <p:grpSpPr>
          <a:xfrm>
            <a:off x="727421" y="2828315"/>
            <a:ext cx="1695374" cy="1560837"/>
            <a:chOff x="727421" y="2828315"/>
            <a:chExt cx="1695374" cy="1560837"/>
          </a:xfrm>
        </p:grpSpPr>
        <p:grpSp>
          <p:nvGrpSpPr>
            <p:cNvPr id="9664" name="Google Shape;9664;p50"/>
            <p:cNvGrpSpPr/>
            <p:nvPr/>
          </p:nvGrpSpPr>
          <p:grpSpPr>
            <a:xfrm>
              <a:off x="819108" y="2882501"/>
              <a:ext cx="103104" cy="1426186"/>
              <a:chOff x="4674013" y="3100904"/>
              <a:chExt cx="122758" cy="1698043"/>
            </a:xfrm>
          </p:grpSpPr>
          <p:sp>
            <p:nvSpPr>
              <p:cNvPr id="9665" name="Google Shape;9665;p5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50"/>
            <p:cNvGrpSpPr/>
            <p:nvPr/>
          </p:nvGrpSpPr>
          <p:grpSpPr>
            <a:xfrm>
              <a:off x="1062475" y="2882501"/>
              <a:ext cx="103104" cy="1426186"/>
              <a:chOff x="4940438" y="3100904"/>
              <a:chExt cx="122758" cy="1698043"/>
            </a:xfrm>
          </p:grpSpPr>
          <p:sp>
            <p:nvSpPr>
              <p:cNvPr id="9673" name="Google Shape;9673;p5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50"/>
            <p:cNvGrpSpPr/>
            <p:nvPr/>
          </p:nvGrpSpPr>
          <p:grpSpPr>
            <a:xfrm>
              <a:off x="1299324" y="2882501"/>
              <a:ext cx="103104" cy="1426186"/>
              <a:chOff x="5206863" y="3100904"/>
              <a:chExt cx="122758" cy="1698043"/>
            </a:xfrm>
          </p:grpSpPr>
          <p:sp>
            <p:nvSpPr>
              <p:cNvPr id="9681" name="Google Shape;9681;p5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50"/>
            <p:cNvGrpSpPr/>
            <p:nvPr/>
          </p:nvGrpSpPr>
          <p:grpSpPr>
            <a:xfrm>
              <a:off x="1786057" y="2882501"/>
              <a:ext cx="103104" cy="1426186"/>
              <a:chOff x="6006138" y="3143629"/>
              <a:chExt cx="122758" cy="1698043"/>
            </a:xfrm>
          </p:grpSpPr>
          <p:sp>
            <p:nvSpPr>
              <p:cNvPr id="9689" name="Google Shape;9689;p5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50"/>
            <p:cNvGrpSpPr/>
            <p:nvPr/>
          </p:nvGrpSpPr>
          <p:grpSpPr>
            <a:xfrm>
              <a:off x="2029422" y="2882501"/>
              <a:ext cx="103104" cy="1426186"/>
              <a:chOff x="6805413" y="3100904"/>
              <a:chExt cx="122758" cy="1698043"/>
            </a:xfrm>
          </p:grpSpPr>
          <p:sp>
            <p:nvSpPr>
              <p:cNvPr id="9697" name="Google Shape;9697;p5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50"/>
            <p:cNvGrpSpPr/>
            <p:nvPr/>
          </p:nvGrpSpPr>
          <p:grpSpPr>
            <a:xfrm>
              <a:off x="727421" y="2828315"/>
              <a:ext cx="1695374" cy="1560837"/>
              <a:chOff x="734799" y="2782450"/>
              <a:chExt cx="1571100" cy="1577400"/>
            </a:xfrm>
          </p:grpSpPr>
          <p:cxnSp>
            <p:nvCxnSpPr>
              <p:cNvPr id="9705" name="Google Shape;9705;p5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706" name="Google Shape;9706;p5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707" name="Google Shape;9707;p50"/>
            <p:cNvGrpSpPr/>
            <p:nvPr/>
          </p:nvGrpSpPr>
          <p:grpSpPr>
            <a:xfrm>
              <a:off x="2272795" y="2882501"/>
              <a:ext cx="103104" cy="1426186"/>
              <a:chOff x="5206863" y="3100904"/>
              <a:chExt cx="122758" cy="1698043"/>
            </a:xfrm>
          </p:grpSpPr>
          <p:sp>
            <p:nvSpPr>
              <p:cNvPr id="9708" name="Google Shape;9708;p5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50"/>
            <p:cNvGrpSpPr/>
            <p:nvPr/>
          </p:nvGrpSpPr>
          <p:grpSpPr>
            <a:xfrm>
              <a:off x="1542694" y="2882501"/>
              <a:ext cx="103104" cy="1426186"/>
              <a:chOff x="6006138" y="3143629"/>
              <a:chExt cx="122758" cy="1698043"/>
            </a:xfrm>
          </p:grpSpPr>
          <p:sp>
            <p:nvSpPr>
              <p:cNvPr id="9716" name="Google Shape;9716;p5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3" name="Google Shape;9723;p50"/>
          <p:cNvGrpSpPr/>
          <p:nvPr/>
        </p:nvGrpSpPr>
        <p:grpSpPr>
          <a:xfrm>
            <a:off x="5936000" y="2405887"/>
            <a:ext cx="1248543" cy="1025319"/>
            <a:chOff x="5183758" y="1210600"/>
            <a:chExt cx="3605380" cy="2960783"/>
          </a:xfrm>
        </p:grpSpPr>
        <p:sp>
          <p:nvSpPr>
            <p:cNvPr id="9724" name="Google Shape;9724;p5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8" name="Google Shape;9728;p5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729" name="Google Shape;9729;p5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730" name="Google Shape;9730;p5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731" name="Google Shape;9731;p5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732" name="Google Shape;9732;p5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50"/>
          <p:cNvGrpSpPr/>
          <p:nvPr/>
        </p:nvGrpSpPr>
        <p:grpSpPr>
          <a:xfrm>
            <a:off x="5793062" y="3544204"/>
            <a:ext cx="2664831" cy="843440"/>
            <a:chOff x="5916567" y="1099697"/>
            <a:chExt cx="2556683" cy="809211"/>
          </a:xfrm>
        </p:grpSpPr>
        <p:sp>
          <p:nvSpPr>
            <p:cNvPr id="9734" name="Google Shape;9734;p5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50"/>
          <p:cNvGrpSpPr/>
          <p:nvPr/>
        </p:nvGrpSpPr>
        <p:grpSpPr>
          <a:xfrm>
            <a:off x="5900602" y="1193063"/>
            <a:ext cx="1299851" cy="1023338"/>
            <a:chOff x="5900602" y="1193063"/>
            <a:chExt cx="1299851" cy="1023338"/>
          </a:xfrm>
        </p:grpSpPr>
        <p:grpSp>
          <p:nvGrpSpPr>
            <p:cNvPr id="9743" name="Google Shape;9743;p50"/>
            <p:cNvGrpSpPr/>
            <p:nvPr/>
          </p:nvGrpSpPr>
          <p:grpSpPr>
            <a:xfrm>
              <a:off x="6743564" y="1193063"/>
              <a:ext cx="456889" cy="700379"/>
              <a:chOff x="6743564" y="1193063"/>
              <a:chExt cx="456889" cy="700379"/>
            </a:xfrm>
          </p:grpSpPr>
          <p:grpSp>
            <p:nvGrpSpPr>
              <p:cNvPr id="9744" name="Google Shape;9744;p50"/>
              <p:cNvGrpSpPr/>
              <p:nvPr/>
            </p:nvGrpSpPr>
            <p:grpSpPr>
              <a:xfrm>
                <a:off x="6743564" y="1690731"/>
                <a:ext cx="214402" cy="202710"/>
                <a:chOff x="6743564" y="1690731"/>
                <a:chExt cx="214402" cy="202710"/>
              </a:xfrm>
            </p:grpSpPr>
            <p:sp>
              <p:nvSpPr>
                <p:cNvPr id="9745" name="Google Shape;9745;p5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50"/>
              <p:cNvGrpSpPr/>
              <p:nvPr/>
            </p:nvGrpSpPr>
            <p:grpSpPr>
              <a:xfrm>
                <a:off x="6915505" y="1193063"/>
                <a:ext cx="284947" cy="589637"/>
                <a:chOff x="6915505" y="1193063"/>
                <a:chExt cx="284947" cy="589637"/>
              </a:xfrm>
            </p:grpSpPr>
            <p:sp>
              <p:nvSpPr>
                <p:cNvPr id="9748" name="Google Shape;9748;p5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9" name="Google Shape;9749;p5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750" name="Google Shape;9750;p50"/>
            <p:cNvGrpSpPr/>
            <p:nvPr/>
          </p:nvGrpSpPr>
          <p:grpSpPr>
            <a:xfrm>
              <a:off x="6520337" y="1193063"/>
              <a:ext cx="341815" cy="801589"/>
              <a:chOff x="6520337" y="1193063"/>
              <a:chExt cx="341815" cy="801589"/>
            </a:xfrm>
          </p:grpSpPr>
          <p:grpSp>
            <p:nvGrpSpPr>
              <p:cNvPr id="9751" name="Google Shape;9751;p50"/>
              <p:cNvGrpSpPr/>
              <p:nvPr/>
            </p:nvGrpSpPr>
            <p:grpSpPr>
              <a:xfrm>
                <a:off x="6520337" y="1589527"/>
                <a:ext cx="213950" cy="405125"/>
                <a:chOff x="6520337" y="1589527"/>
                <a:chExt cx="213950" cy="405125"/>
              </a:xfrm>
            </p:grpSpPr>
            <p:sp>
              <p:nvSpPr>
                <p:cNvPr id="9752" name="Google Shape;9752;p5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50"/>
              <p:cNvGrpSpPr/>
              <p:nvPr/>
            </p:nvGrpSpPr>
            <p:grpSpPr>
              <a:xfrm>
                <a:off x="6577204" y="1193063"/>
                <a:ext cx="284947" cy="453562"/>
                <a:chOff x="6577204" y="1193063"/>
                <a:chExt cx="284947" cy="453562"/>
              </a:xfrm>
            </p:grpSpPr>
            <p:sp>
              <p:nvSpPr>
                <p:cNvPr id="9755" name="Google Shape;9755;p5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6" name="Google Shape;9756;p5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757" name="Google Shape;9757;p50"/>
            <p:cNvGrpSpPr/>
            <p:nvPr/>
          </p:nvGrpSpPr>
          <p:grpSpPr>
            <a:xfrm>
              <a:off x="6238903" y="1193063"/>
              <a:ext cx="300475" cy="901782"/>
              <a:chOff x="6238903" y="1193063"/>
              <a:chExt cx="300475" cy="901782"/>
            </a:xfrm>
          </p:grpSpPr>
          <p:grpSp>
            <p:nvGrpSpPr>
              <p:cNvPr id="9758" name="Google Shape;9758;p50"/>
              <p:cNvGrpSpPr/>
              <p:nvPr/>
            </p:nvGrpSpPr>
            <p:grpSpPr>
              <a:xfrm>
                <a:off x="6290865" y="1489315"/>
                <a:ext cx="248514" cy="605530"/>
                <a:chOff x="6290865" y="1489315"/>
                <a:chExt cx="248514" cy="605530"/>
              </a:xfrm>
            </p:grpSpPr>
            <p:sp>
              <p:nvSpPr>
                <p:cNvPr id="9759" name="Google Shape;9759;p5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50"/>
              <p:cNvGrpSpPr/>
              <p:nvPr/>
            </p:nvGrpSpPr>
            <p:grpSpPr>
              <a:xfrm>
                <a:off x="6238903" y="1193063"/>
                <a:ext cx="284947" cy="327512"/>
                <a:chOff x="6238903" y="1193063"/>
                <a:chExt cx="284947" cy="327512"/>
              </a:xfrm>
            </p:grpSpPr>
            <p:sp>
              <p:nvSpPr>
                <p:cNvPr id="9762" name="Google Shape;9762;p5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63" name="Google Shape;9763;p5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764" name="Google Shape;9764;p50"/>
            <p:cNvGrpSpPr/>
            <p:nvPr/>
          </p:nvGrpSpPr>
          <p:grpSpPr>
            <a:xfrm>
              <a:off x="5900602" y="1193063"/>
              <a:ext cx="444345" cy="1023338"/>
              <a:chOff x="5900602" y="1193063"/>
              <a:chExt cx="444345" cy="1023338"/>
            </a:xfrm>
          </p:grpSpPr>
          <p:grpSp>
            <p:nvGrpSpPr>
              <p:cNvPr id="9765" name="Google Shape;9765;p50"/>
              <p:cNvGrpSpPr/>
              <p:nvPr/>
            </p:nvGrpSpPr>
            <p:grpSpPr>
              <a:xfrm>
                <a:off x="6046501" y="1367785"/>
                <a:ext cx="298446" cy="848616"/>
                <a:chOff x="6046501" y="1367785"/>
                <a:chExt cx="298446" cy="848616"/>
              </a:xfrm>
            </p:grpSpPr>
            <p:sp>
              <p:nvSpPr>
                <p:cNvPr id="9766" name="Google Shape;9766;p5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50"/>
              <p:cNvGrpSpPr/>
              <p:nvPr/>
            </p:nvGrpSpPr>
            <p:grpSpPr>
              <a:xfrm>
                <a:off x="5900602" y="1193063"/>
                <a:ext cx="284947" cy="182312"/>
                <a:chOff x="5900602" y="1193063"/>
                <a:chExt cx="284947" cy="182312"/>
              </a:xfrm>
            </p:grpSpPr>
            <p:sp>
              <p:nvSpPr>
                <p:cNvPr id="9769" name="Google Shape;9769;p5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0" name="Google Shape;9770;p5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771" name="Google Shape;9771;p50"/>
          <p:cNvGrpSpPr/>
          <p:nvPr/>
        </p:nvGrpSpPr>
        <p:grpSpPr>
          <a:xfrm>
            <a:off x="7238484" y="1193208"/>
            <a:ext cx="1219413" cy="1051365"/>
            <a:chOff x="7287122" y="1165658"/>
            <a:chExt cx="1219413" cy="1051365"/>
          </a:xfrm>
        </p:grpSpPr>
        <p:grpSp>
          <p:nvGrpSpPr>
            <p:cNvPr id="9772" name="Google Shape;9772;p50"/>
            <p:cNvGrpSpPr/>
            <p:nvPr/>
          </p:nvGrpSpPr>
          <p:grpSpPr>
            <a:xfrm>
              <a:off x="7287122" y="1969723"/>
              <a:ext cx="1219413" cy="247300"/>
              <a:chOff x="7287122" y="1969723"/>
              <a:chExt cx="1219413" cy="247300"/>
            </a:xfrm>
          </p:grpSpPr>
          <p:sp>
            <p:nvSpPr>
              <p:cNvPr id="9773" name="Google Shape;9773;p5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4" name="Google Shape;9774;p50"/>
              <p:cNvGrpSpPr/>
              <p:nvPr/>
            </p:nvGrpSpPr>
            <p:grpSpPr>
              <a:xfrm>
                <a:off x="7287122" y="2063892"/>
                <a:ext cx="1151753" cy="73428"/>
                <a:chOff x="7287122" y="2063892"/>
                <a:chExt cx="1151753" cy="73428"/>
              </a:xfrm>
            </p:grpSpPr>
            <p:sp>
              <p:nvSpPr>
                <p:cNvPr id="9775" name="Google Shape;9775;p5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6" name="Google Shape;9776;p5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777" name="Google Shape;9777;p50"/>
            <p:cNvGrpSpPr/>
            <p:nvPr/>
          </p:nvGrpSpPr>
          <p:grpSpPr>
            <a:xfrm>
              <a:off x="7287122" y="1712201"/>
              <a:ext cx="1219403" cy="246767"/>
              <a:chOff x="7287122" y="1712201"/>
              <a:chExt cx="1219403" cy="246767"/>
            </a:xfrm>
          </p:grpSpPr>
          <p:sp>
            <p:nvSpPr>
              <p:cNvPr id="9778" name="Google Shape;9778;p5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9" name="Google Shape;9779;p50"/>
              <p:cNvGrpSpPr/>
              <p:nvPr/>
            </p:nvGrpSpPr>
            <p:grpSpPr>
              <a:xfrm>
                <a:off x="7287122" y="1842861"/>
                <a:ext cx="1005303" cy="73419"/>
                <a:chOff x="7287122" y="1842861"/>
                <a:chExt cx="1005303" cy="73419"/>
              </a:xfrm>
            </p:grpSpPr>
            <p:sp>
              <p:nvSpPr>
                <p:cNvPr id="9780" name="Google Shape;9780;p5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1" name="Google Shape;9781;p5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782" name="Google Shape;9782;p50"/>
            <p:cNvGrpSpPr/>
            <p:nvPr/>
          </p:nvGrpSpPr>
          <p:grpSpPr>
            <a:xfrm>
              <a:off x="7287122" y="1447520"/>
              <a:ext cx="1219403" cy="286667"/>
              <a:chOff x="7287122" y="1447520"/>
              <a:chExt cx="1219403" cy="286667"/>
            </a:xfrm>
          </p:grpSpPr>
          <p:sp>
            <p:nvSpPr>
              <p:cNvPr id="9783" name="Google Shape;9783;p5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4" name="Google Shape;9784;p50"/>
              <p:cNvGrpSpPr/>
              <p:nvPr/>
            </p:nvGrpSpPr>
            <p:grpSpPr>
              <a:xfrm>
                <a:off x="7287122" y="1581977"/>
                <a:ext cx="852803" cy="73428"/>
                <a:chOff x="7287122" y="1581977"/>
                <a:chExt cx="852803" cy="73428"/>
              </a:xfrm>
            </p:grpSpPr>
            <p:sp>
              <p:nvSpPr>
                <p:cNvPr id="9785" name="Google Shape;9785;p5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6" name="Google Shape;9786;p5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787" name="Google Shape;9787;p50"/>
            <p:cNvGrpSpPr/>
            <p:nvPr/>
          </p:nvGrpSpPr>
          <p:grpSpPr>
            <a:xfrm>
              <a:off x="7287122" y="1165658"/>
              <a:ext cx="1219403" cy="344253"/>
              <a:chOff x="7287122" y="1165658"/>
              <a:chExt cx="1219403" cy="344253"/>
            </a:xfrm>
          </p:grpSpPr>
          <p:sp>
            <p:nvSpPr>
              <p:cNvPr id="9788" name="Google Shape;9788;p5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9" name="Google Shape;9789;p50"/>
              <p:cNvGrpSpPr/>
              <p:nvPr/>
            </p:nvGrpSpPr>
            <p:grpSpPr>
              <a:xfrm>
                <a:off x="7287122" y="1341025"/>
                <a:ext cx="695703" cy="73419"/>
                <a:chOff x="7287122" y="1341025"/>
                <a:chExt cx="695703" cy="73419"/>
              </a:xfrm>
            </p:grpSpPr>
            <p:sp>
              <p:nvSpPr>
                <p:cNvPr id="9790" name="Google Shape;9790;p5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1" name="Google Shape;9791;p5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95" name="Shape 9795"/>
        <p:cNvGrpSpPr/>
        <p:nvPr/>
      </p:nvGrpSpPr>
      <p:grpSpPr>
        <a:xfrm>
          <a:off x="0" y="0"/>
          <a:ext cx="0" cy="0"/>
          <a:chOff x="0" y="0"/>
          <a:chExt cx="0" cy="0"/>
        </a:xfrm>
      </p:grpSpPr>
      <p:sp>
        <p:nvSpPr>
          <p:cNvPr id="9796" name="Google Shape;9796;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797" name="Google Shape;9797;p51"/>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798" name="Google Shape;9798;p51"/>
          <p:cNvGrpSpPr/>
          <p:nvPr/>
        </p:nvGrpSpPr>
        <p:grpSpPr>
          <a:xfrm>
            <a:off x="845855" y="2307733"/>
            <a:ext cx="340168" cy="298978"/>
            <a:chOff x="892750" y="267400"/>
            <a:chExt cx="483125" cy="424625"/>
          </a:xfrm>
        </p:grpSpPr>
        <p:sp>
          <p:nvSpPr>
            <p:cNvPr id="9799" name="Google Shape;9799;p51"/>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0" name="Google Shape;9800;p51"/>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1" name="Google Shape;9801;p51"/>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2" name="Google Shape;9802;p51"/>
          <p:cNvGrpSpPr/>
          <p:nvPr/>
        </p:nvGrpSpPr>
        <p:grpSpPr>
          <a:xfrm>
            <a:off x="1284289" y="2287121"/>
            <a:ext cx="298996" cy="340204"/>
            <a:chOff x="1516475" y="238075"/>
            <a:chExt cx="424650" cy="483175"/>
          </a:xfrm>
        </p:grpSpPr>
        <p:sp>
          <p:nvSpPr>
            <p:cNvPr id="9803" name="Google Shape;9803;p51"/>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4" name="Google Shape;9804;p51"/>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5" name="Google Shape;9805;p51"/>
          <p:cNvGrpSpPr/>
          <p:nvPr/>
        </p:nvGrpSpPr>
        <p:grpSpPr>
          <a:xfrm>
            <a:off x="1677380" y="2367520"/>
            <a:ext cx="341488" cy="179405"/>
            <a:chOff x="2080675" y="352325"/>
            <a:chExt cx="485000" cy="254800"/>
          </a:xfrm>
        </p:grpSpPr>
        <p:sp>
          <p:nvSpPr>
            <p:cNvPr id="9806" name="Google Shape;9806;p51"/>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7" name="Google Shape;9807;p51"/>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8" name="Google Shape;9808;p51"/>
          <p:cNvGrpSpPr/>
          <p:nvPr/>
        </p:nvGrpSpPr>
        <p:grpSpPr>
          <a:xfrm>
            <a:off x="2126559" y="2287138"/>
            <a:ext cx="298996" cy="340168"/>
            <a:chOff x="2705375" y="238125"/>
            <a:chExt cx="424650" cy="483125"/>
          </a:xfrm>
        </p:grpSpPr>
        <p:sp>
          <p:nvSpPr>
            <p:cNvPr id="9809" name="Google Shape;9809;p51"/>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51"/>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51"/>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51"/>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3" name="Google Shape;9813;p51"/>
          <p:cNvGrpSpPr/>
          <p:nvPr/>
        </p:nvGrpSpPr>
        <p:grpSpPr>
          <a:xfrm>
            <a:off x="2542700" y="2287455"/>
            <a:ext cx="301161" cy="339535"/>
            <a:chOff x="3299850" y="238575"/>
            <a:chExt cx="427725" cy="482225"/>
          </a:xfrm>
        </p:grpSpPr>
        <p:sp>
          <p:nvSpPr>
            <p:cNvPr id="9814" name="Google Shape;9814;p51"/>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5" name="Google Shape;9815;p51"/>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6" name="Google Shape;9816;p51"/>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7" name="Google Shape;9817;p51"/>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8" name="Google Shape;9818;p51"/>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9" name="Google Shape;9819;p51"/>
          <p:cNvGrpSpPr/>
          <p:nvPr/>
        </p:nvGrpSpPr>
        <p:grpSpPr>
          <a:xfrm>
            <a:off x="2929622" y="2287138"/>
            <a:ext cx="352455" cy="340168"/>
            <a:chOff x="3857225" y="238125"/>
            <a:chExt cx="500575" cy="483125"/>
          </a:xfrm>
        </p:grpSpPr>
        <p:sp>
          <p:nvSpPr>
            <p:cNvPr id="9820" name="Google Shape;9820;p51"/>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1" name="Google Shape;9821;p51"/>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2" name="Google Shape;9822;p51"/>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3" name="Google Shape;9823;p51"/>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4" name="Google Shape;9824;p51"/>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5" name="Google Shape;9825;p51"/>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51"/>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7" name="Google Shape;9827;p51"/>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8" name="Google Shape;9828;p51"/>
          <p:cNvGrpSpPr/>
          <p:nvPr/>
        </p:nvGrpSpPr>
        <p:grpSpPr>
          <a:xfrm>
            <a:off x="3776398" y="2287165"/>
            <a:ext cx="340186" cy="340116"/>
            <a:chOff x="5053900" y="238200"/>
            <a:chExt cx="483150" cy="483050"/>
          </a:xfrm>
        </p:grpSpPr>
        <p:sp>
          <p:nvSpPr>
            <p:cNvPr id="9829" name="Google Shape;9829;p51"/>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51"/>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1" name="Google Shape;9831;p51"/>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2" name="Google Shape;9832;p51"/>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3" name="Google Shape;9833;p51"/>
          <p:cNvGrpSpPr/>
          <p:nvPr/>
        </p:nvGrpSpPr>
        <p:grpSpPr>
          <a:xfrm>
            <a:off x="4190348" y="2287138"/>
            <a:ext cx="340168" cy="340168"/>
            <a:chOff x="5648375" y="238125"/>
            <a:chExt cx="483125" cy="483125"/>
          </a:xfrm>
        </p:grpSpPr>
        <p:sp>
          <p:nvSpPr>
            <p:cNvPr id="9834" name="Google Shape;9834;p51"/>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5" name="Google Shape;9835;p51"/>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6" name="Google Shape;9836;p51"/>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7" name="Google Shape;9837;p51"/>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51"/>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9" name="Google Shape;9839;p51"/>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0" name="Google Shape;9840;p51"/>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1" name="Google Shape;9841;p51"/>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51"/>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3" name="Google Shape;9843;p51"/>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4" name="Google Shape;9844;p51"/>
          <p:cNvGrpSpPr/>
          <p:nvPr/>
        </p:nvGrpSpPr>
        <p:grpSpPr>
          <a:xfrm>
            <a:off x="4607035" y="2287138"/>
            <a:ext cx="340168" cy="340168"/>
            <a:chOff x="6242825" y="238125"/>
            <a:chExt cx="483125" cy="483125"/>
          </a:xfrm>
        </p:grpSpPr>
        <p:sp>
          <p:nvSpPr>
            <p:cNvPr id="9845" name="Google Shape;9845;p51"/>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6" name="Google Shape;9846;p51"/>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7" name="Google Shape;9847;p51"/>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8" name="Google Shape;9848;p51"/>
          <p:cNvGrpSpPr/>
          <p:nvPr/>
        </p:nvGrpSpPr>
        <p:grpSpPr>
          <a:xfrm>
            <a:off x="844156" y="2727362"/>
            <a:ext cx="343566" cy="298943"/>
            <a:chOff x="889275" y="861850"/>
            <a:chExt cx="487950" cy="424575"/>
          </a:xfrm>
        </p:grpSpPr>
        <p:sp>
          <p:nvSpPr>
            <p:cNvPr id="9849" name="Google Shape;9849;p51"/>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0" name="Google Shape;9850;p51"/>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1" name="Google Shape;9851;p51"/>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2" name="Google Shape;9852;p51"/>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53" name="Google Shape;9853;p51"/>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4" name="Google Shape;9854;p51"/>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55" name="Google Shape;9855;p51"/>
          <p:cNvGrpSpPr/>
          <p:nvPr/>
        </p:nvGrpSpPr>
        <p:grpSpPr>
          <a:xfrm>
            <a:off x="2105973" y="2706749"/>
            <a:ext cx="340168" cy="340168"/>
            <a:chOff x="2676100" y="832575"/>
            <a:chExt cx="483125" cy="483125"/>
          </a:xfrm>
        </p:grpSpPr>
        <p:sp>
          <p:nvSpPr>
            <p:cNvPr id="9856" name="Google Shape;9856;p51"/>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7" name="Google Shape;9857;p51"/>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8" name="Google Shape;9858;p51"/>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9" name="Google Shape;9859;p51"/>
          <p:cNvGrpSpPr/>
          <p:nvPr/>
        </p:nvGrpSpPr>
        <p:grpSpPr>
          <a:xfrm>
            <a:off x="2517477" y="2706749"/>
            <a:ext cx="351610" cy="340168"/>
            <a:chOff x="3270550" y="832575"/>
            <a:chExt cx="499375" cy="483125"/>
          </a:xfrm>
        </p:grpSpPr>
        <p:sp>
          <p:nvSpPr>
            <p:cNvPr id="9860" name="Google Shape;9860;p51"/>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1" name="Google Shape;9861;p51"/>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2" name="Google Shape;9862;p51"/>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3" name="Google Shape;9863;p51"/>
          <p:cNvGrpSpPr/>
          <p:nvPr/>
        </p:nvGrpSpPr>
        <p:grpSpPr>
          <a:xfrm>
            <a:off x="2935756" y="2717381"/>
            <a:ext cx="340186" cy="318904"/>
            <a:chOff x="3865000" y="847675"/>
            <a:chExt cx="483150" cy="452925"/>
          </a:xfrm>
        </p:grpSpPr>
        <p:sp>
          <p:nvSpPr>
            <p:cNvPr id="9864" name="Google Shape;9864;p51"/>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5" name="Google Shape;9865;p51"/>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6" name="Google Shape;9866;p51"/>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7" name="Google Shape;9867;p51"/>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8" name="Google Shape;9868;p51"/>
          <p:cNvGrpSpPr/>
          <p:nvPr/>
        </p:nvGrpSpPr>
        <p:grpSpPr>
          <a:xfrm>
            <a:off x="3351439" y="2727300"/>
            <a:ext cx="344798" cy="299066"/>
            <a:chOff x="4452900" y="861750"/>
            <a:chExt cx="489700" cy="424750"/>
          </a:xfrm>
        </p:grpSpPr>
        <p:sp>
          <p:nvSpPr>
            <p:cNvPr id="9869" name="Google Shape;9869;p51"/>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0" name="Google Shape;9870;p51"/>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1" name="Google Shape;9871;p51"/>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72" name="Google Shape;9872;p51"/>
          <p:cNvGrpSpPr/>
          <p:nvPr/>
        </p:nvGrpSpPr>
        <p:grpSpPr>
          <a:xfrm>
            <a:off x="3768671" y="2706758"/>
            <a:ext cx="355641" cy="340151"/>
            <a:chOff x="5049750" y="832600"/>
            <a:chExt cx="505100" cy="483100"/>
          </a:xfrm>
        </p:grpSpPr>
        <p:sp>
          <p:nvSpPr>
            <p:cNvPr id="9873" name="Google Shape;9873;p51"/>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4" name="Google Shape;9874;p51"/>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75" name="Google Shape;9875;p51"/>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76" name="Google Shape;9876;p51"/>
          <p:cNvGrpSpPr/>
          <p:nvPr/>
        </p:nvGrpSpPr>
        <p:grpSpPr>
          <a:xfrm>
            <a:off x="4627621" y="2706749"/>
            <a:ext cx="298996" cy="340168"/>
            <a:chOff x="6272100" y="832575"/>
            <a:chExt cx="424650" cy="483125"/>
          </a:xfrm>
        </p:grpSpPr>
        <p:sp>
          <p:nvSpPr>
            <p:cNvPr id="9877" name="Google Shape;9877;p51"/>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8" name="Google Shape;9878;p51"/>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79" name="Google Shape;9879;p51"/>
          <p:cNvGrpSpPr/>
          <p:nvPr/>
        </p:nvGrpSpPr>
        <p:grpSpPr>
          <a:xfrm>
            <a:off x="845828" y="3125798"/>
            <a:ext cx="340221" cy="340186"/>
            <a:chOff x="893650" y="1428000"/>
            <a:chExt cx="483200" cy="483150"/>
          </a:xfrm>
        </p:grpSpPr>
        <p:sp>
          <p:nvSpPr>
            <p:cNvPr id="9880" name="Google Shape;9880;p51"/>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1" name="Google Shape;9881;p51"/>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2" name="Google Shape;9882;p51"/>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3" name="Google Shape;9883;p51"/>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84" name="Google Shape;9884;p51"/>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5" name="Google Shape;9885;p51"/>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86" name="Google Shape;9886;p51"/>
          <p:cNvGrpSpPr/>
          <p:nvPr/>
        </p:nvGrpSpPr>
        <p:grpSpPr>
          <a:xfrm>
            <a:off x="2099646" y="3146463"/>
            <a:ext cx="352825" cy="298855"/>
            <a:chOff x="2676100" y="1456375"/>
            <a:chExt cx="501100" cy="424450"/>
          </a:xfrm>
        </p:grpSpPr>
        <p:sp>
          <p:nvSpPr>
            <p:cNvPr id="9887" name="Google Shape;9887;p51"/>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8" name="Google Shape;9888;p51"/>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9" name="Google Shape;9889;p51"/>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0" name="Google Shape;9890;p51"/>
          <p:cNvGrpSpPr/>
          <p:nvPr/>
        </p:nvGrpSpPr>
        <p:grpSpPr>
          <a:xfrm>
            <a:off x="2523170" y="3125806"/>
            <a:ext cx="340221" cy="340168"/>
            <a:chOff x="3270475" y="1427025"/>
            <a:chExt cx="483200" cy="483125"/>
          </a:xfrm>
        </p:grpSpPr>
        <p:sp>
          <p:nvSpPr>
            <p:cNvPr id="9891" name="Google Shape;9891;p51"/>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2" name="Google Shape;9892;p51"/>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3" name="Google Shape;9893;p51"/>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4" name="Google Shape;9894;p51"/>
          <p:cNvGrpSpPr/>
          <p:nvPr/>
        </p:nvGrpSpPr>
        <p:grpSpPr>
          <a:xfrm>
            <a:off x="2934083" y="3125780"/>
            <a:ext cx="343530" cy="340221"/>
            <a:chOff x="3860250" y="1427025"/>
            <a:chExt cx="487900" cy="483200"/>
          </a:xfrm>
        </p:grpSpPr>
        <p:sp>
          <p:nvSpPr>
            <p:cNvPr id="9895" name="Google Shape;9895;p51"/>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6" name="Google Shape;9896;p51"/>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7" name="Google Shape;9897;p51"/>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98" name="Google Shape;9898;p51"/>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9" name="Google Shape;9899;p51"/>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00" name="Google Shape;9900;p51"/>
          <p:cNvGrpSpPr/>
          <p:nvPr/>
        </p:nvGrpSpPr>
        <p:grpSpPr>
          <a:xfrm>
            <a:off x="4190322" y="3125806"/>
            <a:ext cx="340221" cy="340168"/>
            <a:chOff x="5648375" y="1427025"/>
            <a:chExt cx="483200" cy="483125"/>
          </a:xfrm>
        </p:grpSpPr>
        <p:sp>
          <p:nvSpPr>
            <p:cNvPr id="9901" name="Google Shape;9901;p51"/>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2" name="Google Shape;9902;p51"/>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03" name="Google Shape;9903;p51"/>
          <p:cNvGrpSpPr/>
          <p:nvPr/>
        </p:nvGrpSpPr>
        <p:grpSpPr>
          <a:xfrm>
            <a:off x="4604808" y="3125789"/>
            <a:ext cx="344622" cy="340204"/>
            <a:chOff x="6238300" y="1426975"/>
            <a:chExt cx="489450" cy="483175"/>
          </a:xfrm>
        </p:grpSpPr>
        <p:sp>
          <p:nvSpPr>
            <p:cNvPr id="9904" name="Google Shape;9904;p51"/>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5" name="Google Shape;9905;p51"/>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6" name="Google Shape;9906;p51"/>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07" name="Google Shape;9907;p51"/>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08" name="Google Shape;9908;p51"/>
          <p:cNvGrpSpPr/>
          <p:nvPr/>
        </p:nvGrpSpPr>
        <p:grpSpPr>
          <a:xfrm>
            <a:off x="1263703" y="3544794"/>
            <a:ext cx="340168" cy="340186"/>
            <a:chOff x="1487200" y="2021475"/>
            <a:chExt cx="483125" cy="483150"/>
          </a:xfrm>
        </p:grpSpPr>
        <p:sp>
          <p:nvSpPr>
            <p:cNvPr id="9909" name="Google Shape;9909;p51"/>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0" name="Google Shape;9910;p51"/>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1" name="Google Shape;9911;p51"/>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2" name="Google Shape;9912;p51"/>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13" name="Google Shape;9913;p51"/>
          <p:cNvGrpSpPr/>
          <p:nvPr/>
        </p:nvGrpSpPr>
        <p:grpSpPr>
          <a:xfrm>
            <a:off x="1678040" y="3565398"/>
            <a:ext cx="340168" cy="298978"/>
            <a:chOff x="2081650" y="2050750"/>
            <a:chExt cx="483125" cy="424625"/>
          </a:xfrm>
        </p:grpSpPr>
        <p:sp>
          <p:nvSpPr>
            <p:cNvPr id="9914" name="Google Shape;9914;p51"/>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5" name="Google Shape;9915;p51"/>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6" name="Google Shape;9916;p51"/>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7" name="Google Shape;9917;p51"/>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8" name="Google Shape;9918;p51"/>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9" name="Google Shape;9919;p51"/>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20" name="Google Shape;9920;p51"/>
          <p:cNvGrpSpPr/>
          <p:nvPr/>
        </p:nvGrpSpPr>
        <p:grpSpPr>
          <a:xfrm>
            <a:off x="2105973" y="3588721"/>
            <a:ext cx="340168" cy="252332"/>
            <a:chOff x="2676100" y="2083800"/>
            <a:chExt cx="483125" cy="358375"/>
          </a:xfrm>
        </p:grpSpPr>
        <p:sp>
          <p:nvSpPr>
            <p:cNvPr id="9921" name="Google Shape;9921;p51"/>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2" name="Google Shape;9922;p51"/>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23" name="Google Shape;9923;p51"/>
          <p:cNvGrpSpPr/>
          <p:nvPr/>
        </p:nvGrpSpPr>
        <p:grpSpPr>
          <a:xfrm>
            <a:off x="2531487" y="3554766"/>
            <a:ext cx="323587" cy="320242"/>
            <a:chOff x="3282325" y="2035675"/>
            <a:chExt cx="459575" cy="454825"/>
          </a:xfrm>
        </p:grpSpPr>
        <p:sp>
          <p:nvSpPr>
            <p:cNvPr id="9924" name="Google Shape;9924;p51"/>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5" name="Google Shape;9925;p51"/>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6" name="Google Shape;9926;p51"/>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7" name="Google Shape;9927;p51"/>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28" name="Google Shape;9928;p51"/>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9" name="Google Shape;9929;p51"/>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30" name="Google Shape;9930;p51"/>
          <p:cNvGrpSpPr/>
          <p:nvPr/>
        </p:nvGrpSpPr>
        <p:grpSpPr>
          <a:xfrm>
            <a:off x="3776187" y="3544803"/>
            <a:ext cx="340608" cy="340168"/>
            <a:chOff x="5053900" y="2021500"/>
            <a:chExt cx="483750" cy="483125"/>
          </a:xfrm>
        </p:grpSpPr>
        <p:sp>
          <p:nvSpPr>
            <p:cNvPr id="9931" name="Google Shape;9931;p51"/>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2" name="Google Shape;9932;p51"/>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3" name="Google Shape;9933;p51"/>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4" name="Google Shape;9934;p51"/>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5" name="Google Shape;9935;p51"/>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6" name="Google Shape;9936;p51"/>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7" name="Google Shape;9937;p51"/>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8" name="Google Shape;9938;p51"/>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39" name="Google Shape;9939;p51"/>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40" name="Google Shape;9940;p51"/>
          <p:cNvGrpSpPr/>
          <p:nvPr/>
        </p:nvGrpSpPr>
        <p:grpSpPr>
          <a:xfrm>
            <a:off x="4601286" y="3547971"/>
            <a:ext cx="351663" cy="333831"/>
            <a:chOff x="6222125" y="2025975"/>
            <a:chExt cx="499450" cy="474125"/>
          </a:xfrm>
        </p:grpSpPr>
        <p:sp>
          <p:nvSpPr>
            <p:cNvPr id="9941" name="Google Shape;9941;p51"/>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2" name="Google Shape;9942;p51"/>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3" name="Google Shape;9943;p51"/>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44" name="Google Shape;9944;p51"/>
          <p:cNvGrpSpPr/>
          <p:nvPr/>
        </p:nvGrpSpPr>
        <p:grpSpPr>
          <a:xfrm>
            <a:off x="5058848" y="2364541"/>
            <a:ext cx="335504" cy="185953"/>
            <a:chOff x="896050" y="2725450"/>
            <a:chExt cx="476500" cy="264100"/>
          </a:xfrm>
        </p:grpSpPr>
        <p:sp>
          <p:nvSpPr>
            <p:cNvPr id="9945" name="Google Shape;9945;p51"/>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6" name="Google Shape;9946;p51"/>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7" name="Google Shape;9947;p51"/>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48" name="Google Shape;9948;p51"/>
          <p:cNvGrpSpPr/>
          <p:nvPr/>
        </p:nvGrpSpPr>
        <p:grpSpPr>
          <a:xfrm>
            <a:off x="5489588" y="2287425"/>
            <a:ext cx="340168" cy="340186"/>
            <a:chOff x="1487200" y="2615925"/>
            <a:chExt cx="483125" cy="483150"/>
          </a:xfrm>
        </p:grpSpPr>
        <p:sp>
          <p:nvSpPr>
            <p:cNvPr id="9949" name="Google Shape;9949;p51"/>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0" name="Google Shape;9950;p51"/>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1" name="Google Shape;9951;p51"/>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2" name="Google Shape;9952;p51"/>
          <p:cNvGrpSpPr/>
          <p:nvPr/>
        </p:nvGrpSpPr>
        <p:grpSpPr>
          <a:xfrm>
            <a:off x="5889537" y="2287425"/>
            <a:ext cx="353564" cy="340186"/>
            <a:chOff x="2077575" y="2615925"/>
            <a:chExt cx="502150" cy="483150"/>
          </a:xfrm>
        </p:grpSpPr>
        <p:sp>
          <p:nvSpPr>
            <p:cNvPr id="9953" name="Google Shape;9953;p51"/>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4" name="Google Shape;9954;p51"/>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5" name="Google Shape;9955;p51"/>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6" name="Google Shape;9956;p51"/>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7" name="Google Shape;9957;p51"/>
          <p:cNvGrpSpPr/>
          <p:nvPr/>
        </p:nvGrpSpPr>
        <p:grpSpPr>
          <a:xfrm>
            <a:off x="6313326" y="2303452"/>
            <a:ext cx="334536" cy="308132"/>
            <a:chOff x="2680100" y="2638725"/>
            <a:chExt cx="475125" cy="437625"/>
          </a:xfrm>
        </p:grpSpPr>
        <p:sp>
          <p:nvSpPr>
            <p:cNvPr id="9958" name="Google Shape;9958;p51"/>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9" name="Google Shape;9959;p51"/>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0" name="Google Shape;9960;p51"/>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1" name="Google Shape;9961;p51"/>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62" name="Google Shape;9962;p51"/>
          <p:cNvGrpSpPr/>
          <p:nvPr/>
        </p:nvGrpSpPr>
        <p:grpSpPr>
          <a:xfrm>
            <a:off x="6778965" y="2287425"/>
            <a:ext cx="239183" cy="340186"/>
            <a:chOff x="3342275" y="2615925"/>
            <a:chExt cx="339700" cy="483150"/>
          </a:xfrm>
        </p:grpSpPr>
        <p:sp>
          <p:nvSpPr>
            <p:cNvPr id="9963" name="Google Shape;9963;p51"/>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4" name="Google Shape;9964;p51"/>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65" name="Google Shape;9965;p51"/>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6" name="Google Shape;9966;p51"/>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7" name="Google Shape;9967;p51"/>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68" name="Google Shape;9968;p51"/>
          <p:cNvGrpSpPr/>
          <p:nvPr/>
        </p:nvGrpSpPr>
        <p:grpSpPr>
          <a:xfrm>
            <a:off x="6415846" y="3956426"/>
            <a:ext cx="339482" cy="339271"/>
            <a:chOff x="5648900" y="2616600"/>
            <a:chExt cx="482150" cy="481850"/>
          </a:xfrm>
        </p:grpSpPr>
        <p:sp>
          <p:nvSpPr>
            <p:cNvPr id="9969" name="Google Shape;9969;p51"/>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0" name="Google Shape;9970;p51"/>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71" name="Google Shape;9971;p51"/>
          <p:cNvGrpSpPr/>
          <p:nvPr/>
        </p:nvGrpSpPr>
        <p:grpSpPr>
          <a:xfrm>
            <a:off x="4735130" y="3963142"/>
            <a:ext cx="325626" cy="325694"/>
            <a:chOff x="6242825" y="2615925"/>
            <a:chExt cx="483125" cy="483225"/>
          </a:xfrm>
        </p:grpSpPr>
        <p:sp>
          <p:nvSpPr>
            <p:cNvPr id="9972" name="Google Shape;9972;p51"/>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3" name="Google Shape;9973;p51"/>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4" name="Google Shape;9974;p51"/>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5" name="Google Shape;9975;p51"/>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6" name="Google Shape;9976;p51"/>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77" name="Google Shape;9977;p51"/>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78" name="Google Shape;9978;p51"/>
          <p:cNvGrpSpPr/>
          <p:nvPr/>
        </p:nvGrpSpPr>
        <p:grpSpPr>
          <a:xfrm>
            <a:off x="5488629" y="2707036"/>
            <a:ext cx="342087" cy="340186"/>
            <a:chOff x="1487200" y="3210375"/>
            <a:chExt cx="485850" cy="483150"/>
          </a:xfrm>
        </p:grpSpPr>
        <p:sp>
          <p:nvSpPr>
            <p:cNvPr id="9979" name="Google Shape;9979;p51"/>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0" name="Google Shape;9980;p51"/>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1" name="Google Shape;9981;p51"/>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82" name="Google Shape;9982;p51"/>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3" name="Google Shape;9983;p51"/>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84" name="Google Shape;9984;p51"/>
          <p:cNvGrpSpPr/>
          <p:nvPr/>
        </p:nvGrpSpPr>
        <p:grpSpPr>
          <a:xfrm>
            <a:off x="6727988" y="2707027"/>
            <a:ext cx="341136" cy="340204"/>
            <a:chOff x="3269875" y="3210400"/>
            <a:chExt cx="484500" cy="483175"/>
          </a:xfrm>
        </p:grpSpPr>
        <p:sp>
          <p:nvSpPr>
            <p:cNvPr id="9985" name="Google Shape;9985;p51"/>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6" name="Google Shape;9986;p51"/>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87" name="Google Shape;9987;p51"/>
          <p:cNvGrpSpPr/>
          <p:nvPr/>
        </p:nvGrpSpPr>
        <p:grpSpPr>
          <a:xfrm>
            <a:off x="7227082" y="2706666"/>
            <a:ext cx="170216" cy="340925"/>
            <a:chOff x="3985700" y="3210375"/>
            <a:chExt cx="241750" cy="484200"/>
          </a:xfrm>
        </p:grpSpPr>
        <p:sp>
          <p:nvSpPr>
            <p:cNvPr id="9988" name="Google Shape;9988;p51"/>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9" name="Google Shape;9989;p51"/>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90" name="Google Shape;9990;p51"/>
          <p:cNvGrpSpPr/>
          <p:nvPr/>
        </p:nvGrpSpPr>
        <p:grpSpPr>
          <a:xfrm>
            <a:off x="7566351" y="2707678"/>
            <a:ext cx="339007" cy="338901"/>
            <a:chOff x="4460225" y="3211300"/>
            <a:chExt cx="481475" cy="481325"/>
          </a:xfrm>
        </p:grpSpPr>
        <p:sp>
          <p:nvSpPr>
            <p:cNvPr id="9991" name="Google Shape;9991;p51"/>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2" name="Google Shape;9992;p51"/>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93" name="Google Shape;9993;p51"/>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94" name="Google Shape;9994;p51"/>
          <p:cNvGrpSpPr/>
          <p:nvPr/>
        </p:nvGrpSpPr>
        <p:grpSpPr>
          <a:xfrm>
            <a:off x="6859688" y="3985756"/>
            <a:ext cx="342034" cy="280654"/>
            <a:chOff x="5647000" y="3252650"/>
            <a:chExt cx="485775" cy="398600"/>
          </a:xfrm>
        </p:grpSpPr>
        <p:sp>
          <p:nvSpPr>
            <p:cNvPr id="9995" name="Google Shape;9995;p51"/>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6" name="Google Shape;9996;p51"/>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7" name="Google Shape;9997;p51"/>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8" name="Google Shape;9998;p51"/>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9" name="Google Shape;9999;p51"/>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00" name="Google Shape;10000;p51"/>
          <p:cNvGrpSpPr/>
          <p:nvPr/>
        </p:nvGrpSpPr>
        <p:grpSpPr>
          <a:xfrm>
            <a:off x="5165128" y="3991768"/>
            <a:ext cx="326536" cy="268454"/>
            <a:chOff x="6242450" y="3252800"/>
            <a:chExt cx="484475" cy="398300"/>
          </a:xfrm>
        </p:grpSpPr>
        <p:sp>
          <p:nvSpPr>
            <p:cNvPr id="10001" name="Google Shape;10001;p51"/>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2" name="Google Shape;10002;p51"/>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3" name="Google Shape;10003;p51"/>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04" name="Google Shape;10004;p51"/>
          <p:cNvGrpSpPr/>
          <p:nvPr/>
        </p:nvGrpSpPr>
        <p:grpSpPr>
          <a:xfrm>
            <a:off x="5077111" y="3126102"/>
            <a:ext cx="298978" cy="340168"/>
            <a:chOff x="922025" y="3804850"/>
            <a:chExt cx="424625" cy="483125"/>
          </a:xfrm>
        </p:grpSpPr>
        <p:sp>
          <p:nvSpPr>
            <p:cNvPr id="10005" name="Google Shape;10005;p51"/>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6" name="Google Shape;10006;p51"/>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07" name="Google Shape;10007;p51"/>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08" name="Google Shape;10008;p51"/>
          <p:cNvGrpSpPr/>
          <p:nvPr/>
        </p:nvGrpSpPr>
        <p:grpSpPr>
          <a:xfrm>
            <a:off x="5909841" y="3126102"/>
            <a:ext cx="312955" cy="340168"/>
            <a:chOff x="2100300" y="3804850"/>
            <a:chExt cx="444475" cy="483125"/>
          </a:xfrm>
        </p:grpSpPr>
        <p:sp>
          <p:nvSpPr>
            <p:cNvPr id="10009" name="Google Shape;10009;p51"/>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0" name="Google Shape;10010;p51"/>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1" name="Google Shape;10011;p51"/>
          <p:cNvGrpSpPr/>
          <p:nvPr/>
        </p:nvGrpSpPr>
        <p:grpSpPr>
          <a:xfrm>
            <a:off x="6333463" y="3126102"/>
            <a:ext cx="294261" cy="340168"/>
            <a:chOff x="2708700" y="3804850"/>
            <a:chExt cx="417925" cy="483125"/>
          </a:xfrm>
        </p:grpSpPr>
        <p:sp>
          <p:nvSpPr>
            <p:cNvPr id="10012" name="Google Shape;10012;p51"/>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3" name="Google Shape;10013;p51"/>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4" name="Google Shape;10014;p51"/>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5" name="Google Shape;10015;p51"/>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16" name="Google Shape;10016;p51"/>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7" name="Google Shape;10017;p51"/>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18" name="Google Shape;10018;p51"/>
          <p:cNvGrpSpPr/>
          <p:nvPr/>
        </p:nvGrpSpPr>
        <p:grpSpPr>
          <a:xfrm>
            <a:off x="7570338" y="3127378"/>
            <a:ext cx="331033" cy="337616"/>
            <a:chOff x="4467450" y="3808475"/>
            <a:chExt cx="470150" cy="479500"/>
          </a:xfrm>
        </p:grpSpPr>
        <p:sp>
          <p:nvSpPr>
            <p:cNvPr id="10019" name="Google Shape;10019;p51"/>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0" name="Google Shape;10020;p51"/>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1" name="Google Shape;10021;p51"/>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2" name="Google Shape;10022;p51"/>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23" name="Google Shape;10023;p51"/>
          <p:cNvGrpSpPr/>
          <p:nvPr/>
        </p:nvGrpSpPr>
        <p:grpSpPr>
          <a:xfrm>
            <a:off x="7990685" y="3126102"/>
            <a:ext cx="340186" cy="340168"/>
            <a:chOff x="5053900" y="3804850"/>
            <a:chExt cx="483150" cy="483125"/>
          </a:xfrm>
        </p:grpSpPr>
        <p:sp>
          <p:nvSpPr>
            <p:cNvPr id="10024" name="Google Shape;10024;p51"/>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5" name="Google Shape;10025;p51"/>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6" name="Google Shape;10026;p51"/>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7" name="Google Shape;10027;p51"/>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28" name="Google Shape;10028;p51"/>
          <p:cNvGrpSpPr/>
          <p:nvPr/>
        </p:nvGrpSpPr>
        <p:grpSpPr>
          <a:xfrm>
            <a:off x="7306081" y="3956021"/>
            <a:ext cx="340168" cy="340168"/>
            <a:chOff x="5648375" y="3804850"/>
            <a:chExt cx="483125" cy="483125"/>
          </a:xfrm>
        </p:grpSpPr>
        <p:sp>
          <p:nvSpPr>
            <p:cNvPr id="10029" name="Google Shape;10029;p51"/>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0" name="Google Shape;10030;p51"/>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1" name="Google Shape;10031;p51"/>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2" name="Google Shape;10032;p51"/>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3" name="Google Shape;10033;p51"/>
          <p:cNvGrpSpPr/>
          <p:nvPr/>
        </p:nvGrpSpPr>
        <p:grpSpPr>
          <a:xfrm>
            <a:off x="5596036" y="3968278"/>
            <a:ext cx="280923" cy="315449"/>
            <a:chOff x="6276025" y="3812400"/>
            <a:chExt cx="416800" cy="468025"/>
          </a:xfrm>
        </p:grpSpPr>
        <p:sp>
          <p:nvSpPr>
            <p:cNvPr id="10034" name="Google Shape;10034;p51"/>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5" name="Google Shape;10035;p51"/>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6" name="Google Shape;10036;p51"/>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7" name="Google Shape;10037;p51"/>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8" name="Google Shape;10038;p51"/>
          <p:cNvGrpSpPr/>
          <p:nvPr/>
        </p:nvGrpSpPr>
        <p:grpSpPr>
          <a:xfrm>
            <a:off x="5055293" y="3545089"/>
            <a:ext cx="342615" cy="340186"/>
            <a:chOff x="890400" y="4399350"/>
            <a:chExt cx="486600" cy="483150"/>
          </a:xfrm>
        </p:grpSpPr>
        <p:sp>
          <p:nvSpPr>
            <p:cNvPr id="10039" name="Google Shape;10039;p51"/>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0" name="Google Shape;10040;p51"/>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1" name="Google Shape;10041;p51"/>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42" name="Google Shape;10042;p51"/>
          <p:cNvGrpSpPr/>
          <p:nvPr/>
        </p:nvGrpSpPr>
        <p:grpSpPr>
          <a:xfrm>
            <a:off x="5489588" y="3560368"/>
            <a:ext cx="340168" cy="309628"/>
            <a:chOff x="1487200" y="4421025"/>
            <a:chExt cx="483125" cy="439750"/>
          </a:xfrm>
        </p:grpSpPr>
        <p:sp>
          <p:nvSpPr>
            <p:cNvPr id="10043" name="Google Shape;10043;p51"/>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4" name="Google Shape;10044;p51"/>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5" name="Google Shape;10045;p51"/>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6" name="Google Shape;10046;p51"/>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47" name="Google Shape;10047;p51"/>
          <p:cNvGrpSpPr/>
          <p:nvPr/>
        </p:nvGrpSpPr>
        <p:grpSpPr>
          <a:xfrm>
            <a:off x="5893867" y="3545107"/>
            <a:ext cx="344903" cy="340151"/>
            <a:chOff x="2079300" y="4399325"/>
            <a:chExt cx="489850" cy="483100"/>
          </a:xfrm>
        </p:grpSpPr>
        <p:sp>
          <p:nvSpPr>
            <p:cNvPr id="10048" name="Google Shape;10048;p51"/>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9" name="Google Shape;10049;p51"/>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50" name="Google Shape;10050;p51"/>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51" name="Google Shape;10051;p51"/>
          <p:cNvGrpSpPr/>
          <p:nvPr/>
        </p:nvGrpSpPr>
        <p:grpSpPr>
          <a:xfrm>
            <a:off x="6760439" y="3545107"/>
            <a:ext cx="276236" cy="340151"/>
            <a:chOff x="3316000" y="4399325"/>
            <a:chExt cx="392325" cy="483100"/>
          </a:xfrm>
        </p:grpSpPr>
        <p:sp>
          <p:nvSpPr>
            <p:cNvPr id="10052" name="Google Shape;10052;p51"/>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3" name="Google Shape;10053;p51"/>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54" name="Google Shape;10054;p51"/>
          <p:cNvGrpSpPr/>
          <p:nvPr/>
        </p:nvGrpSpPr>
        <p:grpSpPr>
          <a:xfrm>
            <a:off x="7185179" y="3545089"/>
            <a:ext cx="254022" cy="340186"/>
            <a:chOff x="3926225" y="4399275"/>
            <a:chExt cx="360775" cy="483150"/>
          </a:xfrm>
        </p:grpSpPr>
        <p:sp>
          <p:nvSpPr>
            <p:cNvPr id="10055" name="Google Shape;10055;p51"/>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6" name="Google Shape;10056;p51"/>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57" name="Google Shape;10057;p51"/>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58" name="Google Shape;10058;p51"/>
          <p:cNvGrpSpPr/>
          <p:nvPr/>
        </p:nvGrpSpPr>
        <p:grpSpPr>
          <a:xfrm>
            <a:off x="7990738" y="3545151"/>
            <a:ext cx="340080" cy="340063"/>
            <a:chOff x="5053975" y="4399375"/>
            <a:chExt cx="483000" cy="482975"/>
          </a:xfrm>
        </p:grpSpPr>
        <p:sp>
          <p:nvSpPr>
            <p:cNvPr id="10059" name="Google Shape;10059;p51"/>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0" name="Google Shape;10060;p51"/>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1" name="Google Shape;10061;p51"/>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62" name="Google Shape;10062;p51"/>
          <p:cNvGrpSpPr/>
          <p:nvPr/>
        </p:nvGrpSpPr>
        <p:grpSpPr>
          <a:xfrm>
            <a:off x="7750609" y="3956042"/>
            <a:ext cx="340168" cy="340168"/>
            <a:chOff x="5648375" y="4399300"/>
            <a:chExt cx="483125" cy="483125"/>
          </a:xfrm>
        </p:grpSpPr>
        <p:sp>
          <p:nvSpPr>
            <p:cNvPr id="10063" name="Google Shape;10063;p51"/>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4" name="Google Shape;10064;p51"/>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65" name="Google Shape;10065;p51"/>
          <p:cNvGrpSpPr/>
          <p:nvPr/>
        </p:nvGrpSpPr>
        <p:grpSpPr>
          <a:xfrm>
            <a:off x="5981331" y="3974637"/>
            <a:ext cx="330007" cy="302744"/>
            <a:chOff x="6239575" y="4416275"/>
            <a:chExt cx="489625" cy="449175"/>
          </a:xfrm>
        </p:grpSpPr>
        <p:sp>
          <p:nvSpPr>
            <p:cNvPr id="10066" name="Google Shape;10066;p51"/>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7" name="Google Shape;10067;p51"/>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8" name="Google Shape;10068;p51"/>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69" name="Google Shape;10069;p51"/>
          <p:cNvGrpSpPr/>
          <p:nvPr/>
        </p:nvGrpSpPr>
        <p:grpSpPr>
          <a:xfrm>
            <a:off x="3084610" y="3971815"/>
            <a:ext cx="308234" cy="308234"/>
            <a:chOff x="892750" y="4993750"/>
            <a:chExt cx="483125" cy="483125"/>
          </a:xfrm>
        </p:grpSpPr>
        <p:sp>
          <p:nvSpPr>
            <p:cNvPr id="10070" name="Google Shape;10070;p51"/>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1" name="Google Shape;10071;p51"/>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2" name="Google Shape;10072;p51"/>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73" name="Google Shape;10073;p51"/>
          <p:cNvGrpSpPr/>
          <p:nvPr/>
        </p:nvGrpSpPr>
        <p:grpSpPr>
          <a:xfrm>
            <a:off x="3497219" y="3971815"/>
            <a:ext cx="308234" cy="308234"/>
            <a:chOff x="1487200" y="4993750"/>
            <a:chExt cx="483125" cy="483125"/>
          </a:xfrm>
        </p:grpSpPr>
        <p:sp>
          <p:nvSpPr>
            <p:cNvPr id="10074" name="Google Shape;10074;p5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5" name="Google Shape;10075;p5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76" name="Google Shape;10076;p51"/>
          <p:cNvGrpSpPr/>
          <p:nvPr/>
        </p:nvGrpSpPr>
        <p:grpSpPr>
          <a:xfrm>
            <a:off x="3909829" y="3971815"/>
            <a:ext cx="308234" cy="308234"/>
            <a:chOff x="2081650" y="4993750"/>
            <a:chExt cx="483125" cy="483125"/>
          </a:xfrm>
        </p:grpSpPr>
        <p:sp>
          <p:nvSpPr>
            <p:cNvPr id="10077" name="Google Shape;10077;p5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8" name="Google Shape;10078;p5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79" name="Google Shape;10079;p51"/>
          <p:cNvGrpSpPr/>
          <p:nvPr/>
        </p:nvGrpSpPr>
        <p:grpSpPr>
          <a:xfrm>
            <a:off x="1491328" y="3979188"/>
            <a:ext cx="293982" cy="293982"/>
            <a:chOff x="2676100" y="4993750"/>
            <a:chExt cx="483125" cy="483125"/>
          </a:xfrm>
        </p:grpSpPr>
        <p:sp>
          <p:nvSpPr>
            <p:cNvPr id="10080" name="Google Shape;10080;p51"/>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1" name="Google Shape;10081;p51"/>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2" name="Google Shape;10082;p51"/>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83" name="Google Shape;10083;p51"/>
          <p:cNvGrpSpPr/>
          <p:nvPr/>
        </p:nvGrpSpPr>
        <p:grpSpPr>
          <a:xfrm>
            <a:off x="4322435" y="3971815"/>
            <a:ext cx="308234" cy="308234"/>
            <a:chOff x="3270550" y="4993750"/>
            <a:chExt cx="483125" cy="483125"/>
          </a:xfrm>
        </p:grpSpPr>
        <p:sp>
          <p:nvSpPr>
            <p:cNvPr id="10084" name="Google Shape;10084;p51"/>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5" name="Google Shape;10085;p51"/>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6" name="Google Shape;10086;p51"/>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87" name="Google Shape;10087;p51"/>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88" name="Google Shape;10088;p51"/>
          <p:cNvGrpSpPr/>
          <p:nvPr/>
        </p:nvGrpSpPr>
        <p:grpSpPr>
          <a:xfrm>
            <a:off x="2288093" y="3979142"/>
            <a:ext cx="293997" cy="294073"/>
            <a:chOff x="4459450" y="4993700"/>
            <a:chExt cx="483150" cy="483275"/>
          </a:xfrm>
        </p:grpSpPr>
        <p:sp>
          <p:nvSpPr>
            <p:cNvPr id="10089" name="Google Shape;10089;p51"/>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0" name="Google Shape;10090;p51"/>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91" name="Google Shape;10091;p51"/>
          <p:cNvGrpSpPr/>
          <p:nvPr/>
        </p:nvGrpSpPr>
        <p:grpSpPr>
          <a:xfrm>
            <a:off x="2686471" y="3979142"/>
            <a:ext cx="293997" cy="294073"/>
            <a:chOff x="5053900" y="4993700"/>
            <a:chExt cx="483150" cy="483275"/>
          </a:xfrm>
        </p:grpSpPr>
        <p:sp>
          <p:nvSpPr>
            <p:cNvPr id="10092" name="Google Shape;10092;p51"/>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3" name="Google Shape;10093;p51"/>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97" name="Shape 10097"/>
        <p:cNvGrpSpPr/>
        <p:nvPr/>
      </p:nvGrpSpPr>
      <p:grpSpPr>
        <a:xfrm>
          <a:off x="0" y="0"/>
          <a:ext cx="0" cy="0"/>
          <a:chOff x="0" y="0"/>
          <a:chExt cx="0" cy="0"/>
        </a:xfrm>
      </p:grpSpPr>
      <p:sp>
        <p:nvSpPr>
          <p:cNvPr id="10098" name="Google Shape;10098;p52"/>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2"/>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2"/>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1" name="Google Shape;10101;p52"/>
          <p:cNvGrpSpPr/>
          <p:nvPr/>
        </p:nvGrpSpPr>
        <p:grpSpPr>
          <a:xfrm>
            <a:off x="2987728" y="1561903"/>
            <a:ext cx="371882" cy="373766"/>
            <a:chOff x="-41270450" y="1973375"/>
            <a:chExt cx="315850" cy="317450"/>
          </a:xfrm>
        </p:grpSpPr>
        <p:sp>
          <p:nvSpPr>
            <p:cNvPr id="10102" name="Google Shape;10102;p5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52"/>
          <p:cNvGrpSpPr/>
          <p:nvPr/>
        </p:nvGrpSpPr>
        <p:grpSpPr>
          <a:xfrm>
            <a:off x="3005407" y="2008859"/>
            <a:ext cx="395871" cy="372088"/>
            <a:chOff x="-41291625" y="2339025"/>
            <a:chExt cx="336225" cy="316025"/>
          </a:xfrm>
        </p:grpSpPr>
        <p:sp>
          <p:nvSpPr>
            <p:cNvPr id="10107" name="Google Shape;10107;p5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2"/>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9" name="Google Shape;10109;p52"/>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2"/>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2"/>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2"/>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2"/>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2"/>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5" name="Google Shape;10115;p52"/>
          <p:cNvGrpSpPr/>
          <p:nvPr/>
        </p:nvGrpSpPr>
        <p:grpSpPr>
          <a:xfrm>
            <a:off x="1229534" y="1533910"/>
            <a:ext cx="396931" cy="373147"/>
            <a:chOff x="-42804750" y="1949600"/>
            <a:chExt cx="337125" cy="316925"/>
          </a:xfrm>
        </p:grpSpPr>
        <p:sp>
          <p:nvSpPr>
            <p:cNvPr id="10116" name="Google Shape;10116;p5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52"/>
          <p:cNvGrpSpPr/>
          <p:nvPr/>
        </p:nvGrpSpPr>
        <p:grpSpPr>
          <a:xfrm>
            <a:off x="1292211" y="1986607"/>
            <a:ext cx="335706" cy="364258"/>
            <a:chOff x="-42778750" y="2320125"/>
            <a:chExt cx="285125" cy="309375"/>
          </a:xfrm>
        </p:grpSpPr>
        <p:sp>
          <p:nvSpPr>
            <p:cNvPr id="10120" name="Google Shape;10120;p5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52"/>
          <p:cNvGrpSpPr/>
          <p:nvPr/>
        </p:nvGrpSpPr>
        <p:grpSpPr>
          <a:xfrm>
            <a:off x="1269879" y="2433612"/>
            <a:ext cx="375591" cy="374678"/>
            <a:chOff x="-42796875" y="2680675"/>
            <a:chExt cx="319000" cy="318225"/>
          </a:xfrm>
        </p:grpSpPr>
        <p:sp>
          <p:nvSpPr>
            <p:cNvPr id="10123" name="Google Shape;10123;p5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8" name="Google Shape;10128;p52"/>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2"/>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2"/>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2"/>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2"/>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3" name="Google Shape;10133;p52"/>
          <p:cNvGrpSpPr/>
          <p:nvPr/>
        </p:nvGrpSpPr>
        <p:grpSpPr>
          <a:xfrm>
            <a:off x="2168150" y="3311887"/>
            <a:ext cx="390426" cy="369586"/>
            <a:chOff x="-39055650" y="2315975"/>
            <a:chExt cx="331600" cy="313900"/>
          </a:xfrm>
        </p:grpSpPr>
        <p:sp>
          <p:nvSpPr>
            <p:cNvPr id="10134" name="Google Shape;10134;p5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6" name="Google Shape;10136;p52"/>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2"/>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8" name="Google Shape;10138;p52"/>
          <p:cNvGrpSpPr/>
          <p:nvPr/>
        </p:nvGrpSpPr>
        <p:grpSpPr>
          <a:xfrm>
            <a:off x="1659816" y="1534087"/>
            <a:ext cx="380241" cy="371793"/>
            <a:chOff x="-42430625" y="1949750"/>
            <a:chExt cx="322950" cy="315775"/>
          </a:xfrm>
        </p:grpSpPr>
        <p:sp>
          <p:nvSpPr>
            <p:cNvPr id="10139" name="Google Shape;10139;p5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3" name="Google Shape;10143;p52"/>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2"/>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2"/>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2"/>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2"/>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2"/>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9" name="Google Shape;10149;p52"/>
          <p:cNvGrpSpPr/>
          <p:nvPr/>
        </p:nvGrpSpPr>
        <p:grpSpPr>
          <a:xfrm>
            <a:off x="2623344" y="3310032"/>
            <a:ext cx="372824" cy="372058"/>
            <a:chOff x="-38686275" y="2314400"/>
            <a:chExt cx="316650" cy="316000"/>
          </a:xfrm>
        </p:grpSpPr>
        <p:sp>
          <p:nvSpPr>
            <p:cNvPr id="10150" name="Google Shape;10150;p5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52"/>
          <p:cNvGrpSpPr/>
          <p:nvPr/>
        </p:nvGrpSpPr>
        <p:grpSpPr>
          <a:xfrm>
            <a:off x="2621946" y="3802072"/>
            <a:ext cx="375620" cy="373736"/>
            <a:chOff x="-38686275" y="2682250"/>
            <a:chExt cx="319025" cy="317425"/>
          </a:xfrm>
        </p:grpSpPr>
        <p:sp>
          <p:nvSpPr>
            <p:cNvPr id="10153" name="Google Shape;10153;p5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52"/>
          <p:cNvGrpSpPr/>
          <p:nvPr/>
        </p:nvGrpSpPr>
        <p:grpSpPr>
          <a:xfrm>
            <a:off x="3940328" y="3800615"/>
            <a:ext cx="391368" cy="376650"/>
            <a:chOff x="-37534750" y="2668075"/>
            <a:chExt cx="332400" cy="319900"/>
          </a:xfrm>
        </p:grpSpPr>
        <p:sp>
          <p:nvSpPr>
            <p:cNvPr id="10156" name="Google Shape;10156;p5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8" name="Google Shape;10158;p52"/>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9" name="Google Shape;10159;p52"/>
          <p:cNvGrpSpPr/>
          <p:nvPr/>
        </p:nvGrpSpPr>
        <p:grpSpPr>
          <a:xfrm>
            <a:off x="2131694" y="1981750"/>
            <a:ext cx="375591" cy="374060"/>
            <a:chOff x="-42062025" y="2316000"/>
            <a:chExt cx="319000" cy="317700"/>
          </a:xfrm>
        </p:grpSpPr>
        <p:sp>
          <p:nvSpPr>
            <p:cNvPr id="10160" name="Google Shape;10160;p5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2" name="Google Shape;10162;p52"/>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3" name="Google Shape;10163;p52"/>
          <p:cNvGrpSpPr/>
          <p:nvPr/>
        </p:nvGrpSpPr>
        <p:grpSpPr>
          <a:xfrm>
            <a:off x="876569" y="2892853"/>
            <a:ext cx="330143" cy="368173"/>
            <a:chOff x="-40150450" y="1977325"/>
            <a:chExt cx="280400" cy="312700"/>
          </a:xfrm>
        </p:grpSpPr>
        <p:sp>
          <p:nvSpPr>
            <p:cNvPr id="10164" name="Google Shape;10164;p52"/>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2"/>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52"/>
          <p:cNvGrpSpPr/>
          <p:nvPr/>
        </p:nvGrpSpPr>
        <p:grpSpPr>
          <a:xfrm>
            <a:off x="870534" y="3352072"/>
            <a:ext cx="342211" cy="372824"/>
            <a:chOff x="-40160700" y="2339625"/>
            <a:chExt cx="290650" cy="316650"/>
          </a:xfrm>
        </p:grpSpPr>
        <p:sp>
          <p:nvSpPr>
            <p:cNvPr id="10169" name="Google Shape;10169;p5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52"/>
          <p:cNvGrpSpPr/>
          <p:nvPr/>
        </p:nvGrpSpPr>
        <p:grpSpPr>
          <a:xfrm>
            <a:off x="852359" y="3802529"/>
            <a:ext cx="375591" cy="372824"/>
            <a:chOff x="-40171725" y="2705875"/>
            <a:chExt cx="319000" cy="316650"/>
          </a:xfrm>
        </p:grpSpPr>
        <p:sp>
          <p:nvSpPr>
            <p:cNvPr id="10174" name="Google Shape;10174;p5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52"/>
          <p:cNvGrpSpPr/>
          <p:nvPr/>
        </p:nvGrpSpPr>
        <p:grpSpPr>
          <a:xfrm>
            <a:off x="3109957" y="2876984"/>
            <a:ext cx="272686" cy="373766"/>
            <a:chOff x="-38275925" y="1946600"/>
            <a:chExt cx="231600" cy="317450"/>
          </a:xfrm>
        </p:grpSpPr>
        <p:sp>
          <p:nvSpPr>
            <p:cNvPr id="10177" name="Google Shape;10177;p5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9" name="Google Shape;10179;p52"/>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2"/>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1" name="Google Shape;10181;p52"/>
          <p:cNvGrpSpPr/>
          <p:nvPr/>
        </p:nvGrpSpPr>
        <p:grpSpPr>
          <a:xfrm>
            <a:off x="2173841" y="4274426"/>
            <a:ext cx="382096" cy="371911"/>
            <a:chOff x="-37190575" y="1951325"/>
            <a:chExt cx="324525" cy="315875"/>
          </a:xfrm>
        </p:grpSpPr>
        <p:sp>
          <p:nvSpPr>
            <p:cNvPr id="10182" name="Google Shape;10182;p5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7" name="Google Shape;10187;p52"/>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8" name="Google Shape;10188;p52"/>
          <p:cNvGrpSpPr/>
          <p:nvPr/>
        </p:nvGrpSpPr>
        <p:grpSpPr>
          <a:xfrm>
            <a:off x="2574144" y="2060577"/>
            <a:ext cx="373736" cy="293055"/>
            <a:chOff x="-41694200" y="2382950"/>
            <a:chExt cx="317425" cy="248900"/>
          </a:xfrm>
        </p:grpSpPr>
        <p:sp>
          <p:nvSpPr>
            <p:cNvPr id="10189" name="Google Shape;10189;p5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52"/>
          <p:cNvGrpSpPr/>
          <p:nvPr/>
        </p:nvGrpSpPr>
        <p:grpSpPr>
          <a:xfrm>
            <a:off x="2570967" y="2413885"/>
            <a:ext cx="375591" cy="373766"/>
            <a:chOff x="-41695775" y="2683025"/>
            <a:chExt cx="319000" cy="317450"/>
          </a:xfrm>
        </p:grpSpPr>
        <p:sp>
          <p:nvSpPr>
            <p:cNvPr id="10192" name="Google Shape;10192;p5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2"/>
          <p:cNvGrpSpPr/>
          <p:nvPr/>
        </p:nvGrpSpPr>
        <p:grpSpPr>
          <a:xfrm>
            <a:off x="1313266" y="2906655"/>
            <a:ext cx="342211" cy="375620"/>
            <a:chOff x="-39792875" y="1971800"/>
            <a:chExt cx="290650" cy="319025"/>
          </a:xfrm>
        </p:grpSpPr>
        <p:sp>
          <p:nvSpPr>
            <p:cNvPr id="10196" name="Google Shape;10196;p5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52"/>
          <p:cNvGrpSpPr/>
          <p:nvPr/>
        </p:nvGrpSpPr>
        <p:grpSpPr>
          <a:xfrm>
            <a:off x="1322068" y="3337731"/>
            <a:ext cx="324609" cy="374825"/>
            <a:chOff x="-39783425" y="2337925"/>
            <a:chExt cx="275700" cy="318350"/>
          </a:xfrm>
        </p:grpSpPr>
        <p:sp>
          <p:nvSpPr>
            <p:cNvPr id="10199" name="Google Shape;10199;p5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1" name="Google Shape;10201;p52"/>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2" name="Google Shape;10202;p52"/>
          <p:cNvGrpSpPr/>
          <p:nvPr/>
        </p:nvGrpSpPr>
        <p:grpSpPr>
          <a:xfrm>
            <a:off x="3490328" y="2878839"/>
            <a:ext cx="383950" cy="372618"/>
            <a:chOff x="-37956150" y="1948175"/>
            <a:chExt cx="326100" cy="316475"/>
          </a:xfrm>
        </p:grpSpPr>
        <p:sp>
          <p:nvSpPr>
            <p:cNvPr id="10203" name="Google Shape;10203;p5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2"/>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52"/>
          <p:cNvGrpSpPr/>
          <p:nvPr/>
        </p:nvGrpSpPr>
        <p:grpSpPr>
          <a:xfrm>
            <a:off x="3497847" y="3386092"/>
            <a:ext cx="375620" cy="243015"/>
            <a:chOff x="-37953000" y="2379000"/>
            <a:chExt cx="319025" cy="206400"/>
          </a:xfrm>
        </p:grpSpPr>
        <p:sp>
          <p:nvSpPr>
            <p:cNvPr id="10207" name="Google Shape;10207;p5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2" name="Google Shape;10212;p52"/>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2"/>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2"/>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15" name="Google Shape;10215;p52"/>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216" name="Google Shape;10216;p52"/>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7" name="Google Shape;10217;p52"/>
          <p:cNvGrpSpPr/>
          <p:nvPr/>
        </p:nvGrpSpPr>
        <p:grpSpPr>
          <a:xfrm>
            <a:off x="4865594" y="2008353"/>
            <a:ext cx="354107" cy="355063"/>
            <a:chOff x="-28467625" y="2331750"/>
            <a:chExt cx="296150" cy="296950"/>
          </a:xfrm>
        </p:grpSpPr>
        <p:sp>
          <p:nvSpPr>
            <p:cNvPr id="10218" name="Google Shape;10218;p52"/>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2"/>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52"/>
          <p:cNvGrpSpPr/>
          <p:nvPr/>
        </p:nvGrpSpPr>
        <p:grpSpPr>
          <a:xfrm>
            <a:off x="4879719" y="2451434"/>
            <a:ext cx="325858" cy="351327"/>
            <a:chOff x="-28461325" y="2701925"/>
            <a:chExt cx="272525" cy="293825"/>
          </a:xfrm>
        </p:grpSpPr>
        <p:sp>
          <p:nvSpPr>
            <p:cNvPr id="10221" name="Google Shape;10221;p52"/>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2"/>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2"/>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52"/>
          <p:cNvGrpSpPr/>
          <p:nvPr/>
        </p:nvGrpSpPr>
        <p:grpSpPr>
          <a:xfrm>
            <a:off x="7103910" y="1625071"/>
            <a:ext cx="354107" cy="226974"/>
            <a:chOff x="-26585200" y="2025375"/>
            <a:chExt cx="296150" cy="189825"/>
          </a:xfrm>
        </p:grpSpPr>
        <p:sp>
          <p:nvSpPr>
            <p:cNvPr id="10225" name="Google Shape;10225;p52"/>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2"/>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2"/>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2"/>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2"/>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52"/>
          <p:cNvGrpSpPr/>
          <p:nvPr/>
        </p:nvGrpSpPr>
        <p:grpSpPr>
          <a:xfrm>
            <a:off x="7104373" y="2009294"/>
            <a:ext cx="353180" cy="353180"/>
            <a:chOff x="-26584425" y="2340425"/>
            <a:chExt cx="295375" cy="295375"/>
          </a:xfrm>
        </p:grpSpPr>
        <p:sp>
          <p:nvSpPr>
            <p:cNvPr id="10231" name="Google Shape;10231;p52"/>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2"/>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2"/>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2"/>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2"/>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52"/>
          <p:cNvGrpSpPr/>
          <p:nvPr/>
        </p:nvGrpSpPr>
        <p:grpSpPr>
          <a:xfrm>
            <a:off x="7099202" y="2450388"/>
            <a:ext cx="363523" cy="353419"/>
            <a:chOff x="-26585200" y="2710400"/>
            <a:chExt cx="304025" cy="295575"/>
          </a:xfrm>
        </p:grpSpPr>
        <p:sp>
          <p:nvSpPr>
            <p:cNvPr id="10237" name="Google Shape;10237;p52"/>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2"/>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2"/>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2"/>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2"/>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2"/>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2"/>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2"/>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2"/>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2"/>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2"/>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2"/>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52"/>
          <p:cNvGrpSpPr/>
          <p:nvPr/>
        </p:nvGrpSpPr>
        <p:grpSpPr>
          <a:xfrm>
            <a:off x="5754337" y="2891866"/>
            <a:ext cx="354136" cy="353210"/>
            <a:chOff x="-24709875" y="1970225"/>
            <a:chExt cx="296175" cy="295400"/>
          </a:xfrm>
        </p:grpSpPr>
        <p:sp>
          <p:nvSpPr>
            <p:cNvPr id="10250" name="Google Shape;10250;p52"/>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2"/>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52"/>
          <p:cNvGrpSpPr/>
          <p:nvPr/>
        </p:nvGrpSpPr>
        <p:grpSpPr>
          <a:xfrm>
            <a:off x="5786352" y="3338744"/>
            <a:ext cx="290107" cy="354107"/>
            <a:chOff x="-24683100" y="2340425"/>
            <a:chExt cx="242625" cy="296150"/>
          </a:xfrm>
        </p:grpSpPr>
        <p:sp>
          <p:nvSpPr>
            <p:cNvPr id="10253" name="Google Shape;10253;p52"/>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2"/>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2"/>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2"/>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7" name="Google Shape;10257;p52"/>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8" name="Google Shape;10258;p52"/>
          <p:cNvGrpSpPr/>
          <p:nvPr/>
        </p:nvGrpSpPr>
        <p:grpSpPr>
          <a:xfrm>
            <a:off x="7992594" y="2891866"/>
            <a:ext cx="360713" cy="353210"/>
            <a:chOff x="-22881800" y="1971800"/>
            <a:chExt cx="301675" cy="295400"/>
          </a:xfrm>
        </p:grpSpPr>
        <p:sp>
          <p:nvSpPr>
            <p:cNvPr id="10259" name="Google Shape;10259;p52"/>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2"/>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2"/>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2"/>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2"/>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2"/>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5" name="Google Shape;10265;p52"/>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2"/>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7" name="Google Shape;10267;p52"/>
          <p:cNvGrpSpPr/>
          <p:nvPr/>
        </p:nvGrpSpPr>
        <p:grpSpPr>
          <a:xfrm>
            <a:off x="5368939" y="2450029"/>
            <a:ext cx="227930" cy="354136"/>
            <a:chOff x="-28043900" y="2701925"/>
            <a:chExt cx="190625" cy="296175"/>
          </a:xfrm>
        </p:grpSpPr>
        <p:sp>
          <p:nvSpPr>
            <p:cNvPr id="10268" name="Google Shape;10268;p52"/>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2"/>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2"/>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2"/>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2"/>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52"/>
          <p:cNvGrpSpPr/>
          <p:nvPr/>
        </p:nvGrpSpPr>
        <p:grpSpPr>
          <a:xfrm>
            <a:off x="7541805" y="1561968"/>
            <a:ext cx="354136" cy="353180"/>
            <a:chOff x="-26215025" y="1971025"/>
            <a:chExt cx="296175" cy="295375"/>
          </a:xfrm>
        </p:grpSpPr>
        <p:sp>
          <p:nvSpPr>
            <p:cNvPr id="10274" name="Google Shape;10274;p52"/>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2"/>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2"/>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2"/>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2"/>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2"/>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2"/>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2"/>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52"/>
          <p:cNvGrpSpPr/>
          <p:nvPr/>
        </p:nvGrpSpPr>
        <p:grpSpPr>
          <a:xfrm>
            <a:off x="7541327" y="2009758"/>
            <a:ext cx="355093" cy="352253"/>
            <a:chOff x="-26215825" y="2341200"/>
            <a:chExt cx="296975" cy="294600"/>
          </a:xfrm>
        </p:grpSpPr>
        <p:sp>
          <p:nvSpPr>
            <p:cNvPr id="10283" name="Google Shape;10283;p52"/>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2"/>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52"/>
          <p:cNvGrpSpPr/>
          <p:nvPr/>
        </p:nvGrpSpPr>
        <p:grpSpPr>
          <a:xfrm>
            <a:off x="7573357" y="2450508"/>
            <a:ext cx="291033" cy="353180"/>
            <a:chOff x="-26179575" y="2710600"/>
            <a:chExt cx="243400" cy="295375"/>
          </a:xfrm>
        </p:grpSpPr>
        <p:sp>
          <p:nvSpPr>
            <p:cNvPr id="10286" name="Google Shape;10286;p52"/>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2"/>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2"/>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52"/>
          <p:cNvGrpSpPr/>
          <p:nvPr/>
        </p:nvGrpSpPr>
        <p:grpSpPr>
          <a:xfrm>
            <a:off x="6212417" y="2891881"/>
            <a:ext cx="337187" cy="353180"/>
            <a:chOff x="-24328675" y="1971025"/>
            <a:chExt cx="282000" cy="295375"/>
          </a:xfrm>
        </p:grpSpPr>
        <p:sp>
          <p:nvSpPr>
            <p:cNvPr id="10290" name="Google Shape;10290;p52"/>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2"/>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52"/>
          <p:cNvGrpSpPr/>
          <p:nvPr/>
        </p:nvGrpSpPr>
        <p:grpSpPr>
          <a:xfrm>
            <a:off x="6214778" y="3339207"/>
            <a:ext cx="332464" cy="353180"/>
            <a:chOff x="-24330250" y="2340425"/>
            <a:chExt cx="278050" cy="295375"/>
          </a:xfrm>
        </p:grpSpPr>
        <p:sp>
          <p:nvSpPr>
            <p:cNvPr id="10293" name="Google Shape;10293;p52"/>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2"/>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2"/>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2"/>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2"/>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2"/>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2"/>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52"/>
          <p:cNvGrpSpPr/>
          <p:nvPr/>
        </p:nvGrpSpPr>
        <p:grpSpPr>
          <a:xfrm>
            <a:off x="6204420" y="3780420"/>
            <a:ext cx="353180" cy="353180"/>
            <a:chOff x="-24338900" y="2710600"/>
            <a:chExt cx="295375" cy="295375"/>
          </a:xfrm>
        </p:grpSpPr>
        <p:sp>
          <p:nvSpPr>
            <p:cNvPr id="10301" name="Google Shape;10301;p52"/>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2"/>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52"/>
          <p:cNvGrpSpPr/>
          <p:nvPr/>
        </p:nvGrpSpPr>
        <p:grpSpPr>
          <a:xfrm>
            <a:off x="7995419" y="3339805"/>
            <a:ext cx="355063" cy="351984"/>
            <a:chOff x="-22859750" y="2335900"/>
            <a:chExt cx="296950" cy="294375"/>
          </a:xfrm>
        </p:grpSpPr>
        <p:sp>
          <p:nvSpPr>
            <p:cNvPr id="10304" name="Google Shape;10304;p52"/>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2"/>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2"/>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52"/>
          <p:cNvGrpSpPr/>
          <p:nvPr/>
        </p:nvGrpSpPr>
        <p:grpSpPr>
          <a:xfrm>
            <a:off x="5774767" y="1561953"/>
            <a:ext cx="311749" cy="353210"/>
            <a:chOff x="-27710725" y="1959200"/>
            <a:chExt cx="260725" cy="295400"/>
          </a:xfrm>
        </p:grpSpPr>
        <p:sp>
          <p:nvSpPr>
            <p:cNvPr id="10308" name="Google Shape;10308;p52"/>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2"/>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52"/>
          <p:cNvGrpSpPr/>
          <p:nvPr/>
        </p:nvGrpSpPr>
        <p:grpSpPr>
          <a:xfrm>
            <a:off x="5752631" y="2070499"/>
            <a:ext cx="356020" cy="230770"/>
            <a:chOff x="-27728850" y="2382950"/>
            <a:chExt cx="297750" cy="193000"/>
          </a:xfrm>
        </p:grpSpPr>
        <p:sp>
          <p:nvSpPr>
            <p:cNvPr id="10311" name="Google Shape;10311;p52"/>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2"/>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2"/>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4" name="Google Shape;10314;p52"/>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2"/>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6" name="Google Shape;10316;p52"/>
          <p:cNvGrpSpPr/>
          <p:nvPr/>
        </p:nvGrpSpPr>
        <p:grpSpPr>
          <a:xfrm>
            <a:off x="7983975" y="2018710"/>
            <a:ext cx="354136" cy="334348"/>
            <a:chOff x="-25844850" y="2357750"/>
            <a:chExt cx="296175" cy="279625"/>
          </a:xfrm>
        </p:grpSpPr>
        <p:sp>
          <p:nvSpPr>
            <p:cNvPr id="10317" name="Google Shape;10317;p52"/>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2"/>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2"/>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2"/>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2"/>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2"/>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3" name="Google Shape;10323;p52"/>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4" name="Google Shape;10324;p52"/>
          <p:cNvGrpSpPr/>
          <p:nvPr/>
        </p:nvGrpSpPr>
        <p:grpSpPr>
          <a:xfrm>
            <a:off x="6712883" y="2891866"/>
            <a:ext cx="228887" cy="353210"/>
            <a:chOff x="-23917525" y="1970225"/>
            <a:chExt cx="191425" cy="295400"/>
          </a:xfrm>
        </p:grpSpPr>
        <p:sp>
          <p:nvSpPr>
            <p:cNvPr id="10325" name="Google Shape;10325;p52"/>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2"/>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2"/>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52"/>
          <p:cNvGrpSpPr/>
          <p:nvPr/>
        </p:nvGrpSpPr>
        <p:grpSpPr>
          <a:xfrm>
            <a:off x="6668164" y="3338744"/>
            <a:ext cx="318325" cy="354107"/>
            <a:chOff x="-23952175" y="2340425"/>
            <a:chExt cx="266225" cy="296150"/>
          </a:xfrm>
        </p:grpSpPr>
        <p:sp>
          <p:nvSpPr>
            <p:cNvPr id="10329" name="Google Shape;10329;p52"/>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2"/>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1" name="Google Shape;10331;p52"/>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2" name="Google Shape;10332;p52"/>
          <p:cNvGrpSpPr/>
          <p:nvPr/>
        </p:nvGrpSpPr>
        <p:grpSpPr>
          <a:xfrm>
            <a:off x="8053336" y="3779000"/>
            <a:ext cx="239230" cy="356020"/>
            <a:chOff x="-22811700" y="2700350"/>
            <a:chExt cx="200075" cy="297750"/>
          </a:xfrm>
        </p:grpSpPr>
        <p:sp>
          <p:nvSpPr>
            <p:cNvPr id="10333" name="Google Shape;10333;p52"/>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2"/>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2"/>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52"/>
          <p:cNvGrpSpPr/>
          <p:nvPr/>
        </p:nvGrpSpPr>
        <p:grpSpPr>
          <a:xfrm>
            <a:off x="6201787" y="1561490"/>
            <a:ext cx="355063" cy="354136"/>
            <a:chOff x="-27358650" y="1961575"/>
            <a:chExt cx="296950" cy="296175"/>
          </a:xfrm>
        </p:grpSpPr>
        <p:sp>
          <p:nvSpPr>
            <p:cNvPr id="10337" name="Google Shape;10337;p52"/>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2"/>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9" name="Google Shape;10339;p52"/>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2"/>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2"/>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2" name="Google Shape;10342;p52"/>
          <p:cNvGrpSpPr/>
          <p:nvPr/>
        </p:nvGrpSpPr>
        <p:grpSpPr>
          <a:xfrm>
            <a:off x="4865631" y="3349565"/>
            <a:ext cx="356946" cy="332464"/>
            <a:chOff x="-25477800" y="2357750"/>
            <a:chExt cx="298525" cy="278050"/>
          </a:xfrm>
        </p:grpSpPr>
        <p:sp>
          <p:nvSpPr>
            <p:cNvPr id="10343" name="Google Shape;10343;p52"/>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2"/>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5" name="Google Shape;10345;p52"/>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6" name="Google Shape;10346;p52"/>
          <p:cNvGrpSpPr/>
          <p:nvPr/>
        </p:nvGrpSpPr>
        <p:grpSpPr>
          <a:xfrm>
            <a:off x="7100357" y="2891881"/>
            <a:ext cx="354136" cy="353180"/>
            <a:chOff x="-23599325" y="1971025"/>
            <a:chExt cx="296175" cy="295375"/>
          </a:xfrm>
        </p:grpSpPr>
        <p:sp>
          <p:nvSpPr>
            <p:cNvPr id="10347" name="Google Shape;10347;p52"/>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2"/>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9" name="Google Shape;10349;p52"/>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2"/>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2"/>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2" name="Google Shape;10352;p52"/>
          <p:cNvGrpSpPr/>
          <p:nvPr/>
        </p:nvGrpSpPr>
        <p:grpSpPr>
          <a:xfrm>
            <a:off x="6644801" y="1561609"/>
            <a:ext cx="360713" cy="353897"/>
            <a:chOff x="-26993200" y="1961775"/>
            <a:chExt cx="301675" cy="295975"/>
          </a:xfrm>
        </p:grpSpPr>
        <p:sp>
          <p:nvSpPr>
            <p:cNvPr id="10353" name="Google Shape;10353;p52"/>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2"/>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2"/>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52"/>
          <p:cNvGrpSpPr/>
          <p:nvPr/>
        </p:nvGrpSpPr>
        <p:grpSpPr>
          <a:xfrm>
            <a:off x="6669761" y="2009294"/>
            <a:ext cx="310792" cy="353180"/>
            <a:chOff x="-26970350" y="2332550"/>
            <a:chExt cx="259925" cy="295375"/>
          </a:xfrm>
        </p:grpSpPr>
        <p:sp>
          <p:nvSpPr>
            <p:cNvPr id="10357" name="Google Shape;10357;p52"/>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2"/>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52"/>
          <p:cNvGrpSpPr/>
          <p:nvPr/>
        </p:nvGrpSpPr>
        <p:grpSpPr>
          <a:xfrm>
            <a:off x="6649046" y="2482059"/>
            <a:ext cx="352223" cy="290077"/>
            <a:chOff x="-26986100" y="2735800"/>
            <a:chExt cx="294575" cy="242600"/>
          </a:xfrm>
        </p:grpSpPr>
        <p:sp>
          <p:nvSpPr>
            <p:cNvPr id="10360" name="Google Shape;10360;p52"/>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2"/>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2" name="Google Shape;10362;p52"/>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3" name="Google Shape;10363;p52"/>
          <p:cNvGrpSpPr/>
          <p:nvPr/>
        </p:nvGrpSpPr>
        <p:grpSpPr>
          <a:xfrm>
            <a:off x="5308265" y="3338744"/>
            <a:ext cx="353180" cy="354107"/>
            <a:chOff x="-25104475" y="2340425"/>
            <a:chExt cx="295375" cy="296150"/>
          </a:xfrm>
        </p:grpSpPr>
        <p:sp>
          <p:nvSpPr>
            <p:cNvPr id="10364" name="Google Shape;10364;p52"/>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2"/>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2"/>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2"/>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2"/>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2"/>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2"/>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2"/>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2"/>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3" name="Google Shape;10373;p52"/>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4" name="Google Shape;10374;p52"/>
          <p:cNvGrpSpPr/>
          <p:nvPr/>
        </p:nvGrpSpPr>
        <p:grpSpPr>
          <a:xfrm>
            <a:off x="7548093" y="2891403"/>
            <a:ext cx="355063" cy="354136"/>
            <a:chOff x="-23229925" y="1970225"/>
            <a:chExt cx="296950" cy="296175"/>
          </a:xfrm>
        </p:grpSpPr>
        <p:sp>
          <p:nvSpPr>
            <p:cNvPr id="10375" name="Google Shape;10375;p52"/>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2"/>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2"/>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2"/>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52"/>
          <p:cNvGrpSpPr/>
          <p:nvPr/>
        </p:nvGrpSpPr>
        <p:grpSpPr>
          <a:xfrm>
            <a:off x="7590466" y="3338266"/>
            <a:ext cx="270318" cy="355063"/>
            <a:chOff x="-23177950" y="2340425"/>
            <a:chExt cx="226075" cy="296950"/>
          </a:xfrm>
        </p:grpSpPr>
        <p:sp>
          <p:nvSpPr>
            <p:cNvPr id="10380" name="Google Shape;10380;p52"/>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2"/>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52"/>
          <p:cNvGrpSpPr/>
          <p:nvPr/>
        </p:nvGrpSpPr>
        <p:grpSpPr>
          <a:xfrm>
            <a:off x="7548556" y="3779942"/>
            <a:ext cx="354136" cy="354136"/>
            <a:chOff x="-23229150" y="2710600"/>
            <a:chExt cx="296175" cy="296175"/>
          </a:xfrm>
        </p:grpSpPr>
        <p:sp>
          <p:nvSpPr>
            <p:cNvPr id="10383" name="Google Shape;10383;p52"/>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2"/>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5" name="Google Shape;10385;p52"/>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89" name="Shape 10389"/>
        <p:cNvGrpSpPr/>
        <p:nvPr/>
      </p:nvGrpSpPr>
      <p:grpSpPr>
        <a:xfrm>
          <a:off x="0" y="0"/>
          <a:ext cx="0" cy="0"/>
          <a:chOff x="0" y="0"/>
          <a:chExt cx="0" cy="0"/>
        </a:xfrm>
      </p:grpSpPr>
      <p:sp>
        <p:nvSpPr>
          <p:cNvPr id="10390" name="Google Shape;10390;p53"/>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91" name="Google Shape;10391;p53"/>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392" name="Google Shape;10392;p53"/>
          <p:cNvGrpSpPr/>
          <p:nvPr/>
        </p:nvGrpSpPr>
        <p:grpSpPr>
          <a:xfrm>
            <a:off x="854368" y="1541720"/>
            <a:ext cx="366269" cy="366240"/>
            <a:chOff x="-65131525" y="1914325"/>
            <a:chExt cx="316650" cy="316625"/>
          </a:xfrm>
        </p:grpSpPr>
        <p:sp>
          <p:nvSpPr>
            <p:cNvPr id="10393" name="Google Shape;10393;p53"/>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3"/>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53"/>
          <p:cNvGrpSpPr/>
          <p:nvPr/>
        </p:nvGrpSpPr>
        <p:grpSpPr>
          <a:xfrm>
            <a:off x="854368" y="2022007"/>
            <a:ext cx="366269" cy="366269"/>
            <a:chOff x="-65131525" y="2281350"/>
            <a:chExt cx="316650" cy="316650"/>
          </a:xfrm>
        </p:grpSpPr>
        <p:sp>
          <p:nvSpPr>
            <p:cNvPr id="10396" name="Google Shape;10396;p53"/>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3"/>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53"/>
          <p:cNvGrpSpPr/>
          <p:nvPr/>
        </p:nvGrpSpPr>
        <p:grpSpPr>
          <a:xfrm>
            <a:off x="857564" y="2487006"/>
            <a:ext cx="359878" cy="367165"/>
            <a:chOff x="-65129950" y="2646800"/>
            <a:chExt cx="311125" cy="317425"/>
          </a:xfrm>
        </p:grpSpPr>
        <p:sp>
          <p:nvSpPr>
            <p:cNvPr id="10399" name="Google Shape;10399;p53"/>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3"/>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53"/>
          <p:cNvGrpSpPr/>
          <p:nvPr/>
        </p:nvGrpSpPr>
        <p:grpSpPr>
          <a:xfrm>
            <a:off x="3060897" y="1540332"/>
            <a:ext cx="368987" cy="369016"/>
            <a:chOff x="-63252250" y="1930850"/>
            <a:chExt cx="319000" cy="319025"/>
          </a:xfrm>
        </p:grpSpPr>
        <p:sp>
          <p:nvSpPr>
            <p:cNvPr id="10402" name="Google Shape;10402;p53"/>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3"/>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4" name="Google Shape;10404;p53"/>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5" name="Google Shape;10405;p53"/>
          <p:cNvGrpSpPr/>
          <p:nvPr/>
        </p:nvGrpSpPr>
        <p:grpSpPr>
          <a:xfrm>
            <a:off x="3061808" y="2486543"/>
            <a:ext cx="367165" cy="368091"/>
            <a:chOff x="-63250675" y="2664125"/>
            <a:chExt cx="317425" cy="318225"/>
          </a:xfrm>
        </p:grpSpPr>
        <p:sp>
          <p:nvSpPr>
            <p:cNvPr id="10406" name="Google Shape;10406;p53"/>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3"/>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53"/>
          <p:cNvGrpSpPr/>
          <p:nvPr/>
        </p:nvGrpSpPr>
        <p:grpSpPr>
          <a:xfrm>
            <a:off x="1738471" y="2962950"/>
            <a:ext cx="363522" cy="361266"/>
            <a:chOff x="-61354075" y="1940500"/>
            <a:chExt cx="314275" cy="312325"/>
          </a:xfrm>
        </p:grpSpPr>
        <p:sp>
          <p:nvSpPr>
            <p:cNvPr id="10409" name="Google Shape;10409;p53"/>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3"/>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3"/>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3"/>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53"/>
          <p:cNvGrpSpPr/>
          <p:nvPr/>
        </p:nvGrpSpPr>
        <p:grpSpPr>
          <a:xfrm>
            <a:off x="1737098" y="3411502"/>
            <a:ext cx="366269" cy="336195"/>
            <a:chOff x="-61354875" y="2322300"/>
            <a:chExt cx="316650" cy="290650"/>
          </a:xfrm>
        </p:grpSpPr>
        <p:sp>
          <p:nvSpPr>
            <p:cNvPr id="10414" name="Google Shape;10414;p53"/>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3"/>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3"/>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53"/>
          <p:cNvGrpSpPr/>
          <p:nvPr/>
        </p:nvGrpSpPr>
        <p:grpSpPr>
          <a:xfrm>
            <a:off x="1737098" y="3839066"/>
            <a:ext cx="366269" cy="366269"/>
            <a:chOff x="-61354875" y="2671225"/>
            <a:chExt cx="316650" cy="316650"/>
          </a:xfrm>
        </p:grpSpPr>
        <p:sp>
          <p:nvSpPr>
            <p:cNvPr id="10418" name="Google Shape;10418;p53"/>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3"/>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3"/>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3"/>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3"/>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53"/>
          <p:cNvGrpSpPr/>
          <p:nvPr/>
        </p:nvGrpSpPr>
        <p:grpSpPr>
          <a:xfrm>
            <a:off x="3952502" y="2958801"/>
            <a:ext cx="368987" cy="369566"/>
            <a:chOff x="-59502375" y="1904375"/>
            <a:chExt cx="319000" cy="319500"/>
          </a:xfrm>
        </p:grpSpPr>
        <p:sp>
          <p:nvSpPr>
            <p:cNvPr id="10424" name="Google Shape;10424;p53"/>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3"/>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3"/>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53"/>
          <p:cNvGrpSpPr/>
          <p:nvPr/>
        </p:nvGrpSpPr>
        <p:grpSpPr>
          <a:xfrm>
            <a:off x="1298621" y="1543007"/>
            <a:ext cx="368987" cy="363666"/>
            <a:chOff x="-64774725" y="1916550"/>
            <a:chExt cx="319000" cy="314400"/>
          </a:xfrm>
        </p:grpSpPr>
        <p:sp>
          <p:nvSpPr>
            <p:cNvPr id="10428" name="Google Shape;10428;p53"/>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3"/>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53"/>
          <p:cNvGrpSpPr/>
          <p:nvPr/>
        </p:nvGrpSpPr>
        <p:grpSpPr>
          <a:xfrm>
            <a:off x="1299979" y="2020186"/>
            <a:ext cx="366269" cy="369913"/>
            <a:chOff x="-64764500" y="2280550"/>
            <a:chExt cx="316650" cy="319800"/>
          </a:xfrm>
        </p:grpSpPr>
        <p:sp>
          <p:nvSpPr>
            <p:cNvPr id="10431" name="Google Shape;10431;p53"/>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3"/>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53"/>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4" name="Google Shape;10434;p53"/>
          <p:cNvGrpSpPr/>
          <p:nvPr/>
        </p:nvGrpSpPr>
        <p:grpSpPr>
          <a:xfrm>
            <a:off x="3512023" y="1579963"/>
            <a:ext cx="365344" cy="289753"/>
            <a:chOff x="-62882850" y="1999375"/>
            <a:chExt cx="315850" cy="250500"/>
          </a:xfrm>
        </p:grpSpPr>
        <p:sp>
          <p:nvSpPr>
            <p:cNvPr id="10435" name="Google Shape;10435;p53"/>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3"/>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53"/>
          <p:cNvGrpSpPr/>
          <p:nvPr/>
        </p:nvGrpSpPr>
        <p:grpSpPr>
          <a:xfrm>
            <a:off x="3503362" y="2021545"/>
            <a:ext cx="382665" cy="367194"/>
            <a:chOff x="-62890750" y="2296300"/>
            <a:chExt cx="330825" cy="317450"/>
          </a:xfrm>
        </p:grpSpPr>
        <p:sp>
          <p:nvSpPr>
            <p:cNvPr id="10438" name="Google Shape;10438;p53"/>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3"/>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3"/>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53"/>
          <p:cNvGrpSpPr/>
          <p:nvPr/>
        </p:nvGrpSpPr>
        <p:grpSpPr>
          <a:xfrm>
            <a:off x="3512023" y="2487006"/>
            <a:ext cx="365344" cy="367165"/>
            <a:chOff x="-62882850" y="2664925"/>
            <a:chExt cx="315850" cy="317425"/>
          </a:xfrm>
        </p:grpSpPr>
        <p:sp>
          <p:nvSpPr>
            <p:cNvPr id="10442" name="Google Shape;10442;p53"/>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3"/>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4" name="Google Shape;10444;p53"/>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5" name="Google Shape;10445;p53"/>
          <p:cNvGrpSpPr/>
          <p:nvPr/>
        </p:nvGrpSpPr>
        <p:grpSpPr>
          <a:xfrm>
            <a:off x="2183172" y="3399646"/>
            <a:ext cx="366269" cy="359907"/>
            <a:chOff x="-60988625" y="2310475"/>
            <a:chExt cx="316650" cy="311150"/>
          </a:xfrm>
        </p:grpSpPr>
        <p:sp>
          <p:nvSpPr>
            <p:cNvPr id="10446" name="Google Shape;10446;p53"/>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3"/>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3"/>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3"/>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3"/>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3"/>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53"/>
          <p:cNvGrpSpPr/>
          <p:nvPr/>
        </p:nvGrpSpPr>
        <p:grpSpPr>
          <a:xfrm>
            <a:off x="2183634" y="3837809"/>
            <a:ext cx="365344" cy="368785"/>
            <a:chOff x="-60987050" y="2671400"/>
            <a:chExt cx="315850" cy="318825"/>
          </a:xfrm>
        </p:grpSpPr>
        <p:sp>
          <p:nvSpPr>
            <p:cNvPr id="10453" name="Google Shape;10453;p53"/>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3"/>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53"/>
          <p:cNvGrpSpPr/>
          <p:nvPr/>
        </p:nvGrpSpPr>
        <p:grpSpPr>
          <a:xfrm>
            <a:off x="3952500" y="3400571"/>
            <a:ext cx="368987" cy="358056"/>
            <a:chOff x="-59481900" y="2290800"/>
            <a:chExt cx="319000" cy="309550"/>
          </a:xfrm>
        </p:grpSpPr>
        <p:sp>
          <p:nvSpPr>
            <p:cNvPr id="10456" name="Google Shape;10456;p53"/>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3"/>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3"/>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3"/>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3"/>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3"/>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53"/>
          <p:cNvGrpSpPr/>
          <p:nvPr/>
        </p:nvGrpSpPr>
        <p:grpSpPr>
          <a:xfrm>
            <a:off x="1741805" y="1541344"/>
            <a:ext cx="368987" cy="366992"/>
            <a:chOff x="-64401400" y="1914475"/>
            <a:chExt cx="319000" cy="317275"/>
          </a:xfrm>
        </p:grpSpPr>
        <p:sp>
          <p:nvSpPr>
            <p:cNvPr id="10463" name="Google Shape;10463;p53"/>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3"/>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3"/>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53"/>
          <p:cNvGrpSpPr/>
          <p:nvPr/>
        </p:nvGrpSpPr>
        <p:grpSpPr>
          <a:xfrm>
            <a:off x="1806493" y="2022383"/>
            <a:ext cx="239610" cy="365517"/>
            <a:chOff x="-64343900" y="2282125"/>
            <a:chExt cx="207150" cy="316000"/>
          </a:xfrm>
        </p:grpSpPr>
        <p:sp>
          <p:nvSpPr>
            <p:cNvPr id="10467" name="Google Shape;10467;p53"/>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3"/>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9" name="Google Shape;10469;p53"/>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0" name="Google Shape;10470;p53"/>
          <p:cNvGrpSpPr/>
          <p:nvPr/>
        </p:nvGrpSpPr>
        <p:grpSpPr>
          <a:xfrm>
            <a:off x="3986941" y="1541604"/>
            <a:ext cx="318873" cy="366471"/>
            <a:chOff x="-62496925" y="1931475"/>
            <a:chExt cx="275675" cy="316825"/>
          </a:xfrm>
        </p:grpSpPr>
        <p:sp>
          <p:nvSpPr>
            <p:cNvPr id="10471" name="Google Shape;10471;p53"/>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3"/>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53"/>
          <p:cNvGrpSpPr/>
          <p:nvPr/>
        </p:nvGrpSpPr>
        <p:grpSpPr>
          <a:xfrm>
            <a:off x="3963691" y="2021429"/>
            <a:ext cx="365373" cy="367426"/>
            <a:chOff x="-62516625" y="2297875"/>
            <a:chExt cx="315875" cy="317650"/>
          </a:xfrm>
        </p:grpSpPr>
        <p:sp>
          <p:nvSpPr>
            <p:cNvPr id="10474" name="Google Shape;10474;p53"/>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3"/>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53"/>
          <p:cNvGrpSpPr/>
          <p:nvPr/>
        </p:nvGrpSpPr>
        <p:grpSpPr>
          <a:xfrm>
            <a:off x="3962332" y="2503388"/>
            <a:ext cx="368091" cy="334402"/>
            <a:chOff x="-62518200" y="2692475"/>
            <a:chExt cx="318225" cy="289100"/>
          </a:xfrm>
        </p:grpSpPr>
        <p:sp>
          <p:nvSpPr>
            <p:cNvPr id="10477" name="Google Shape;10477;p53"/>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3"/>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53"/>
          <p:cNvGrpSpPr/>
          <p:nvPr/>
        </p:nvGrpSpPr>
        <p:grpSpPr>
          <a:xfrm>
            <a:off x="2648986" y="2960912"/>
            <a:ext cx="309793" cy="365344"/>
            <a:chOff x="-60597975" y="1939525"/>
            <a:chExt cx="267825" cy="315850"/>
          </a:xfrm>
        </p:grpSpPr>
        <p:sp>
          <p:nvSpPr>
            <p:cNvPr id="10480" name="Google Shape;10480;p53"/>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3"/>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53"/>
          <p:cNvGrpSpPr/>
          <p:nvPr/>
        </p:nvGrpSpPr>
        <p:grpSpPr>
          <a:xfrm>
            <a:off x="2619389" y="3395337"/>
            <a:ext cx="368987" cy="368525"/>
            <a:chOff x="-60620800" y="2304600"/>
            <a:chExt cx="319000" cy="318600"/>
          </a:xfrm>
        </p:grpSpPr>
        <p:sp>
          <p:nvSpPr>
            <p:cNvPr id="10483" name="Google Shape;10483;p53"/>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3"/>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3"/>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53"/>
          <p:cNvGrpSpPr/>
          <p:nvPr/>
        </p:nvGrpSpPr>
        <p:grpSpPr>
          <a:xfrm>
            <a:off x="2620748" y="3890988"/>
            <a:ext cx="366269" cy="262426"/>
            <a:chOff x="-60621600" y="2716100"/>
            <a:chExt cx="316650" cy="226875"/>
          </a:xfrm>
        </p:grpSpPr>
        <p:sp>
          <p:nvSpPr>
            <p:cNvPr id="10487" name="Google Shape;10487;p53"/>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3"/>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53"/>
          <p:cNvGrpSpPr/>
          <p:nvPr/>
        </p:nvGrpSpPr>
        <p:grpSpPr>
          <a:xfrm>
            <a:off x="3957965" y="3839081"/>
            <a:ext cx="358056" cy="366240"/>
            <a:chOff x="-59475600" y="2658625"/>
            <a:chExt cx="309550" cy="316625"/>
          </a:xfrm>
        </p:grpSpPr>
        <p:sp>
          <p:nvSpPr>
            <p:cNvPr id="10490" name="Google Shape;10490;p53"/>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3"/>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3"/>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3"/>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3"/>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3"/>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3"/>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7" name="Google Shape;10497;p53"/>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3"/>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9" name="Google Shape;10499;p53"/>
          <p:cNvGrpSpPr/>
          <p:nvPr/>
        </p:nvGrpSpPr>
        <p:grpSpPr>
          <a:xfrm>
            <a:off x="2233086" y="2487006"/>
            <a:ext cx="263294" cy="367165"/>
            <a:chOff x="-63987100" y="2646800"/>
            <a:chExt cx="227625" cy="317425"/>
          </a:xfrm>
        </p:grpSpPr>
        <p:sp>
          <p:nvSpPr>
            <p:cNvPr id="10500" name="Google Shape;10500;p53"/>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3"/>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53"/>
          <p:cNvGrpSpPr/>
          <p:nvPr/>
        </p:nvGrpSpPr>
        <p:grpSpPr>
          <a:xfrm>
            <a:off x="852428" y="2958627"/>
            <a:ext cx="358056" cy="369913"/>
            <a:chOff x="-62148000" y="1930075"/>
            <a:chExt cx="309550" cy="319800"/>
          </a:xfrm>
        </p:grpSpPr>
        <p:sp>
          <p:nvSpPr>
            <p:cNvPr id="10503" name="Google Shape;10503;p53"/>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3"/>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53"/>
          <p:cNvGrpSpPr/>
          <p:nvPr/>
        </p:nvGrpSpPr>
        <p:grpSpPr>
          <a:xfrm>
            <a:off x="849695" y="3396913"/>
            <a:ext cx="363522" cy="365373"/>
            <a:chOff x="-62150375" y="2297875"/>
            <a:chExt cx="314275" cy="315875"/>
          </a:xfrm>
        </p:grpSpPr>
        <p:sp>
          <p:nvSpPr>
            <p:cNvPr id="10506" name="Google Shape;10506;p53"/>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3"/>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3"/>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3"/>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3"/>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53"/>
          <p:cNvGrpSpPr/>
          <p:nvPr/>
        </p:nvGrpSpPr>
        <p:grpSpPr>
          <a:xfrm>
            <a:off x="848322" y="3838156"/>
            <a:ext cx="366269" cy="368091"/>
            <a:chOff x="-62150375" y="2664925"/>
            <a:chExt cx="316650" cy="318225"/>
          </a:xfrm>
        </p:grpSpPr>
        <p:sp>
          <p:nvSpPr>
            <p:cNvPr id="10512" name="Google Shape;10512;p53"/>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3"/>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3"/>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3"/>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53"/>
          <p:cNvGrpSpPr/>
          <p:nvPr/>
        </p:nvGrpSpPr>
        <p:grpSpPr>
          <a:xfrm>
            <a:off x="3065911" y="2959133"/>
            <a:ext cx="367165" cy="368901"/>
            <a:chOff x="-60254550" y="1938025"/>
            <a:chExt cx="317425" cy="318925"/>
          </a:xfrm>
        </p:grpSpPr>
        <p:sp>
          <p:nvSpPr>
            <p:cNvPr id="10517" name="Google Shape;10517;p53"/>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3"/>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3"/>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3"/>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53"/>
          <p:cNvGrpSpPr/>
          <p:nvPr/>
        </p:nvGrpSpPr>
        <p:grpSpPr>
          <a:xfrm>
            <a:off x="3040249" y="3396389"/>
            <a:ext cx="366648" cy="366420"/>
            <a:chOff x="6479471" y="2079003"/>
            <a:chExt cx="348923" cy="348706"/>
          </a:xfrm>
        </p:grpSpPr>
        <p:sp>
          <p:nvSpPr>
            <p:cNvPr id="10522" name="Google Shape;10522;p53"/>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3" name="Google Shape;10523;p53"/>
            <p:cNvGrpSpPr/>
            <p:nvPr/>
          </p:nvGrpSpPr>
          <p:grpSpPr>
            <a:xfrm>
              <a:off x="6520582" y="2079003"/>
              <a:ext cx="307811" cy="348706"/>
              <a:chOff x="-60218325" y="2304850"/>
              <a:chExt cx="279625" cy="316775"/>
            </a:xfrm>
          </p:grpSpPr>
          <p:sp>
            <p:nvSpPr>
              <p:cNvPr id="10524" name="Google Shape;10524;p53"/>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3"/>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3"/>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3"/>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3"/>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3"/>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3"/>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31" name="Google Shape;10531;p53"/>
          <p:cNvGrpSpPr/>
          <p:nvPr/>
        </p:nvGrpSpPr>
        <p:grpSpPr>
          <a:xfrm>
            <a:off x="3094149" y="3837707"/>
            <a:ext cx="310690" cy="368987"/>
            <a:chOff x="-60232500" y="2671225"/>
            <a:chExt cx="268600" cy="319000"/>
          </a:xfrm>
        </p:grpSpPr>
        <p:sp>
          <p:nvSpPr>
            <p:cNvPr id="10532" name="Google Shape;10532;p53"/>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3"/>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53"/>
          <p:cNvGrpSpPr/>
          <p:nvPr/>
        </p:nvGrpSpPr>
        <p:grpSpPr>
          <a:xfrm>
            <a:off x="2179643" y="4286341"/>
            <a:ext cx="365373" cy="368987"/>
            <a:chOff x="-59100700" y="1911950"/>
            <a:chExt cx="315875" cy="319000"/>
          </a:xfrm>
        </p:grpSpPr>
        <p:sp>
          <p:nvSpPr>
            <p:cNvPr id="10535" name="Google Shape;10535;p53"/>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3"/>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3"/>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3"/>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3"/>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3"/>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3"/>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3"/>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3"/>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3"/>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3"/>
          <p:cNvGrpSpPr/>
          <p:nvPr/>
        </p:nvGrpSpPr>
        <p:grpSpPr>
          <a:xfrm>
            <a:off x="2621810" y="1541821"/>
            <a:ext cx="379918" cy="366038"/>
            <a:chOff x="-63665750" y="1914325"/>
            <a:chExt cx="328450" cy="316450"/>
          </a:xfrm>
        </p:grpSpPr>
        <p:sp>
          <p:nvSpPr>
            <p:cNvPr id="10546" name="Google Shape;10546;p53"/>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3"/>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53"/>
          <p:cNvGrpSpPr/>
          <p:nvPr/>
        </p:nvGrpSpPr>
        <p:grpSpPr>
          <a:xfrm>
            <a:off x="2626814" y="2020865"/>
            <a:ext cx="369913" cy="368554"/>
            <a:chOff x="-63666550" y="2278975"/>
            <a:chExt cx="319800" cy="318625"/>
          </a:xfrm>
        </p:grpSpPr>
        <p:sp>
          <p:nvSpPr>
            <p:cNvPr id="10549" name="Google Shape;10549;p53"/>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3"/>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53"/>
          <p:cNvGrpSpPr/>
          <p:nvPr/>
        </p:nvGrpSpPr>
        <p:grpSpPr>
          <a:xfrm>
            <a:off x="2624081" y="2486890"/>
            <a:ext cx="375378" cy="367397"/>
            <a:chOff x="-63669700" y="2646600"/>
            <a:chExt cx="324525" cy="317625"/>
          </a:xfrm>
        </p:grpSpPr>
        <p:sp>
          <p:nvSpPr>
            <p:cNvPr id="10552" name="Google Shape;10552;p53"/>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3"/>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53"/>
          <p:cNvGrpSpPr/>
          <p:nvPr/>
        </p:nvGrpSpPr>
        <p:grpSpPr>
          <a:xfrm>
            <a:off x="1286361" y="2960218"/>
            <a:ext cx="366269" cy="366732"/>
            <a:chOff x="-61784125" y="1931250"/>
            <a:chExt cx="316650" cy="317050"/>
          </a:xfrm>
        </p:grpSpPr>
        <p:sp>
          <p:nvSpPr>
            <p:cNvPr id="10555" name="Google Shape;10555;p53"/>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3"/>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3"/>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3"/>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53"/>
          <p:cNvGrpSpPr/>
          <p:nvPr/>
        </p:nvGrpSpPr>
        <p:grpSpPr>
          <a:xfrm>
            <a:off x="1286360" y="3396465"/>
            <a:ext cx="366269" cy="366269"/>
            <a:chOff x="-61783350" y="2297100"/>
            <a:chExt cx="316650" cy="316650"/>
          </a:xfrm>
        </p:grpSpPr>
        <p:sp>
          <p:nvSpPr>
            <p:cNvPr id="10560" name="Google Shape;10560;p53"/>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3"/>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53"/>
          <p:cNvGrpSpPr/>
          <p:nvPr/>
        </p:nvGrpSpPr>
        <p:grpSpPr>
          <a:xfrm>
            <a:off x="1286360" y="3837548"/>
            <a:ext cx="366269" cy="369305"/>
            <a:chOff x="-61782550" y="2664925"/>
            <a:chExt cx="316650" cy="319275"/>
          </a:xfrm>
        </p:grpSpPr>
        <p:sp>
          <p:nvSpPr>
            <p:cNvPr id="10563" name="Google Shape;10563;p53"/>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3"/>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3"/>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53"/>
          <p:cNvGrpSpPr/>
          <p:nvPr/>
        </p:nvGrpSpPr>
        <p:grpSpPr>
          <a:xfrm>
            <a:off x="3508137" y="2968936"/>
            <a:ext cx="367165" cy="349294"/>
            <a:chOff x="-59889100" y="1945025"/>
            <a:chExt cx="317425" cy="301975"/>
          </a:xfrm>
        </p:grpSpPr>
        <p:sp>
          <p:nvSpPr>
            <p:cNvPr id="10567" name="Google Shape;10567;p53"/>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3"/>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3"/>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3"/>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1" name="Google Shape;10571;p53"/>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2" name="Google Shape;10572;p53"/>
          <p:cNvGrpSpPr/>
          <p:nvPr/>
        </p:nvGrpSpPr>
        <p:grpSpPr>
          <a:xfrm>
            <a:off x="3507226" y="3839471"/>
            <a:ext cx="368987" cy="365459"/>
            <a:chOff x="-59889100" y="2671925"/>
            <a:chExt cx="319000" cy="315950"/>
          </a:xfrm>
        </p:grpSpPr>
        <p:sp>
          <p:nvSpPr>
            <p:cNvPr id="10573" name="Google Shape;10573;p53"/>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3"/>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3"/>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3"/>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53"/>
          <p:cNvGrpSpPr/>
          <p:nvPr/>
        </p:nvGrpSpPr>
        <p:grpSpPr>
          <a:xfrm>
            <a:off x="2620204" y="4281976"/>
            <a:ext cx="367165" cy="366269"/>
            <a:chOff x="-59092025" y="2296300"/>
            <a:chExt cx="317425" cy="316650"/>
          </a:xfrm>
        </p:grpSpPr>
        <p:sp>
          <p:nvSpPr>
            <p:cNvPr id="10578" name="Google Shape;10578;p53"/>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3"/>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53"/>
          <p:cNvGrpSpPr/>
          <p:nvPr/>
        </p:nvGrpSpPr>
        <p:grpSpPr>
          <a:xfrm>
            <a:off x="4865611" y="1532895"/>
            <a:ext cx="353174" cy="347599"/>
            <a:chOff x="683125" y="1955275"/>
            <a:chExt cx="299325" cy="294600"/>
          </a:xfrm>
        </p:grpSpPr>
        <p:sp>
          <p:nvSpPr>
            <p:cNvPr id="10581" name="Google Shape;10581;p53"/>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3"/>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3"/>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3"/>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53"/>
          <p:cNvGrpSpPr/>
          <p:nvPr/>
        </p:nvGrpSpPr>
        <p:grpSpPr>
          <a:xfrm>
            <a:off x="4866541" y="1983453"/>
            <a:ext cx="351315" cy="349486"/>
            <a:chOff x="685475" y="2318350"/>
            <a:chExt cx="297750" cy="296200"/>
          </a:xfrm>
        </p:grpSpPr>
        <p:sp>
          <p:nvSpPr>
            <p:cNvPr id="10586" name="Google Shape;10586;p53"/>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3"/>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3"/>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9" name="Google Shape;10589;p53"/>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0" name="Google Shape;10590;p53"/>
          <p:cNvGrpSpPr/>
          <p:nvPr/>
        </p:nvGrpSpPr>
        <p:grpSpPr>
          <a:xfrm>
            <a:off x="7094699" y="1532659"/>
            <a:ext cx="309517" cy="348071"/>
            <a:chOff x="2523000" y="1954875"/>
            <a:chExt cx="262325" cy="295000"/>
          </a:xfrm>
        </p:grpSpPr>
        <p:sp>
          <p:nvSpPr>
            <p:cNvPr id="10591" name="Google Shape;10591;p53"/>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3"/>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53"/>
          <p:cNvGrpSpPr/>
          <p:nvPr/>
        </p:nvGrpSpPr>
        <p:grpSpPr>
          <a:xfrm>
            <a:off x="7073800" y="1983925"/>
            <a:ext cx="351315" cy="348542"/>
            <a:chOff x="2508825" y="2318350"/>
            <a:chExt cx="297750" cy="295400"/>
          </a:xfrm>
        </p:grpSpPr>
        <p:sp>
          <p:nvSpPr>
            <p:cNvPr id="10594" name="Google Shape;10594;p5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6" name="Google Shape;10596;p53"/>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7" name="Google Shape;10597;p53"/>
          <p:cNvGrpSpPr/>
          <p:nvPr/>
        </p:nvGrpSpPr>
        <p:grpSpPr>
          <a:xfrm>
            <a:off x="5747373" y="2897978"/>
            <a:ext cx="347599" cy="348513"/>
            <a:chOff x="4321150" y="1946600"/>
            <a:chExt cx="294600" cy="295375"/>
          </a:xfrm>
        </p:grpSpPr>
        <p:sp>
          <p:nvSpPr>
            <p:cNvPr id="10598" name="Google Shape;10598;p53"/>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3"/>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3"/>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1" name="Google Shape;10601;p53"/>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3"/>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3"/>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3"/>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5" name="Google Shape;10605;p53"/>
          <p:cNvGrpSpPr/>
          <p:nvPr/>
        </p:nvGrpSpPr>
        <p:grpSpPr>
          <a:xfrm>
            <a:off x="5309921" y="1983925"/>
            <a:ext cx="352230" cy="348542"/>
            <a:chOff x="1049375" y="2318350"/>
            <a:chExt cx="298525" cy="295400"/>
          </a:xfrm>
        </p:grpSpPr>
        <p:sp>
          <p:nvSpPr>
            <p:cNvPr id="10606" name="Google Shape;10606;p5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53"/>
          <p:cNvGrpSpPr/>
          <p:nvPr/>
        </p:nvGrpSpPr>
        <p:grpSpPr>
          <a:xfrm>
            <a:off x="5310393" y="2424376"/>
            <a:ext cx="351286" cy="351286"/>
            <a:chOff x="1049375" y="2680675"/>
            <a:chExt cx="297725" cy="297725"/>
          </a:xfrm>
        </p:grpSpPr>
        <p:sp>
          <p:nvSpPr>
            <p:cNvPr id="10611" name="Google Shape;10611;p5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53"/>
          <p:cNvGrpSpPr/>
          <p:nvPr/>
        </p:nvGrpSpPr>
        <p:grpSpPr>
          <a:xfrm>
            <a:off x="7523845" y="1532423"/>
            <a:ext cx="348513" cy="348542"/>
            <a:chOff x="2872725" y="1954475"/>
            <a:chExt cx="295375" cy="295400"/>
          </a:xfrm>
        </p:grpSpPr>
        <p:sp>
          <p:nvSpPr>
            <p:cNvPr id="10614" name="Google Shape;10614;p53"/>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3"/>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3"/>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53"/>
          <p:cNvGrpSpPr/>
          <p:nvPr/>
        </p:nvGrpSpPr>
        <p:grpSpPr>
          <a:xfrm>
            <a:off x="7545216" y="1982996"/>
            <a:ext cx="305771" cy="350401"/>
            <a:chOff x="2890050" y="2318350"/>
            <a:chExt cx="259150" cy="296975"/>
          </a:xfrm>
        </p:grpSpPr>
        <p:sp>
          <p:nvSpPr>
            <p:cNvPr id="10618" name="Google Shape;10618;p53"/>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3"/>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0" name="Google Shape;10620;p53"/>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1" name="Google Shape;10621;p53"/>
          <p:cNvGrpSpPr/>
          <p:nvPr/>
        </p:nvGrpSpPr>
        <p:grpSpPr>
          <a:xfrm>
            <a:off x="6187732" y="2898450"/>
            <a:ext cx="347569" cy="347569"/>
            <a:chOff x="4685050" y="1945825"/>
            <a:chExt cx="294575" cy="294575"/>
          </a:xfrm>
        </p:grpSpPr>
        <p:sp>
          <p:nvSpPr>
            <p:cNvPr id="10622" name="Google Shape;10622;p53"/>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3"/>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3"/>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3"/>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3"/>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7" name="Google Shape;10627;p53"/>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3"/>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9" name="Google Shape;10629;p53"/>
          <p:cNvGrpSpPr/>
          <p:nvPr/>
        </p:nvGrpSpPr>
        <p:grpSpPr>
          <a:xfrm>
            <a:off x="7958004" y="3387425"/>
            <a:ext cx="348513" cy="347599"/>
            <a:chOff x="6131900" y="2301825"/>
            <a:chExt cx="295375" cy="294600"/>
          </a:xfrm>
        </p:grpSpPr>
        <p:sp>
          <p:nvSpPr>
            <p:cNvPr id="10630" name="Google Shape;10630;p53"/>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3"/>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3"/>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3"/>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53"/>
          <p:cNvGrpSpPr/>
          <p:nvPr/>
        </p:nvGrpSpPr>
        <p:grpSpPr>
          <a:xfrm>
            <a:off x="5753997" y="1531966"/>
            <a:ext cx="351315" cy="349457"/>
            <a:chOff x="1412450" y="1954475"/>
            <a:chExt cx="297750" cy="296175"/>
          </a:xfrm>
        </p:grpSpPr>
        <p:sp>
          <p:nvSpPr>
            <p:cNvPr id="10635" name="Google Shape;10635;p53"/>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3"/>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7" name="Google Shape;10637;p53"/>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8" name="Google Shape;10638;p53"/>
          <p:cNvGrpSpPr/>
          <p:nvPr/>
        </p:nvGrpSpPr>
        <p:grpSpPr>
          <a:xfrm>
            <a:off x="5753997" y="2424494"/>
            <a:ext cx="351315" cy="351050"/>
            <a:chOff x="1413250" y="2680675"/>
            <a:chExt cx="297750" cy="297525"/>
          </a:xfrm>
        </p:grpSpPr>
        <p:sp>
          <p:nvSpPr>
            <p:cNvPr id="10639" name="Google Shape;10639;p53"/>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3"/>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3"/>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3"/>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3" name="Google Shape;10643;p53"/>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3"/>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3"/>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6" name="Google Shape;10646;p53"/>
          <p:cNvGrpSpPr/>
          <p:nvPr/>
        </p:nvGrpSpPr>
        <p:grpSpPr>
          <a:xfrm>
            <a:off x="6630407" y="2898111"/>
            <a:ext cx="350371" cy="348247"/>
            <a:chOff x="5045775" y="1946400"/>
            <a:chExt cx="296950" cy="295150"/>
          </a:xfrm>
        </p:grpSpPr>
        <p:sp>
          <p:nvSpPr>
            <p:cNvPr id="10647" name="Google Shape;10647;p5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53"/>
          <p:cNvGrpSpPr/>
          <p:nvPr/>
        </p:nvGrpSpPr>
        <p:grpSpPr>
          <a:xfrm>
            <a:off x="6629006" y="3406938"/>
            <a:ext cx="353174" cy="308573"/>
            <a:chOff x="5046550" y="2327025"/>
            <a:chExt cx="299325" cy="261525"/>
          </a:xfrm>
        </p:grpSpPr>
        <p:sp>
          <p:nvSpPr>
            <p:cNvPr id="10650" name="Google Shape;10650;p53"/>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3"/>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3"/>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3" name="Google Shape;10653;p53"/>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4" name="Google Shape;10654;p53"/>
          <p:cNvGrpSpPr/>
          <p:nvPr/>
        </p:nvGrpSpPr>
        <p:grpSpPr>
          <a:xfrm>
            <a:off x="7956604" y="3836276"/>
            <a:ext cx="351315" cy="348513"/>
            <a:chOff x="6167350" y="2672800"/>
            <a:chExt cx="297750" cy="295375"/>
          </a:xfrm>
        </p:grpSpPr>
        <p:sp>
          <p:nvSpPr>
            <p:cNvPr id="10655" name="Google Shape;10655;p53"/>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3"/>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3"/>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3"/>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3"/>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53"/>
          <p:cNvGrpSpPr/>
          <p:nvPr/>
        </p:nvGrpSpPr>
        <p:grpSpPr>
          <a:xfrm>
            <a:off x="6197601" y="1531509"/>
            <a:ext cx="347599" cy="350371"/>
            <a:chOff x="1777925" y="1953700"/>
            <a:chExt cx="294600" cy="296950"/>
          </a:xfrm>
        </p:grpSpPr>
        <p:sp>
          <p:nvSpPr>
            <p:cNvPr id="10661" name="Google Shape;10661;p53"/>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3"/>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3"/>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3"/>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53"/>
          <p:cNvGrpSpPr/>
          <p:nvPr/>
        </p:nvGrpSpPr>
        <p:grpSpPr>
          <a:xfrm>
            <a:off x="6213411" y="1984397"/>
            <a:ext cx="315977" cy="347599"/>
            <a:chOff x="1790525" y="2319150"/>
            <a:chExt cx="267800" cy="294600"/>
          </a:xfrm>
        </p:grpSpPr>
        <p:sp>
          <p:nvSpPr>
            <p:cNvPr id="10666" name="Google Shape;10666;p53"/>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3"/>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8" name="Google Shape;10668;p53"/>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9" name="Google Shape;10669;p53"/>
          <p:cNvGrpSpPr/>
          <p:nvPr/>
        </p:nvGrpSpPr>
        <p:grpSpPr>
          <a:xfrm>
            <a:off x="4866386" y="2897963"/>
            <a:ext cx="349457" cy="348542"/>
            <a:chOff x="3599700" y="1954475"/>
            <a:chExt cx="296175" cy="295400"/>
          </a:xfrm>
        </p:grpSpPr>
        <p:sp>
          <p:nvSpPr>
            <p:cNvPr id="10670" name="Google Shape;10670;p5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53"/>
          <p:cNvGrpSpPr/>
          <p:nvPr/>
        </p:nvGrpSpPr>
        <p:grpSpPr>
          <a:xfrm>
            <a:off x="4867316" y="3387426"/>
            <a:ext cx="347599" cy="347599"/>
            <a:chOff x="3601275" y="2319150"/>
            <a:chExt cx="294600" cy="294600"/>
          </a:xfrm>
        </p:grpSpPr>
        <p:sp>
          <p:nvSpPr>
            <p:cNvPr id="10674" name="Google Shape;10674;p53"/>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3"/>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6" name="Google Shape;10676;p53"/>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7" name="Google Shape;10677;p53"/>
          <p:cNvGrpSpPr/>
          <p:nvPr/>
        </p:nvGrpSpPr>
        <p:grpSpPr>
          <a:xfrm>
            <a:off x="7087019" y="2897521"/>
            <a:ext cx="328071" cy="349427"/>
            <a:chOff x="5421475" y="1945825"/>
            <a:chExt cx="278050" cy="296150"/>
          </a:xfrm>
        </p:grpSpPr>
        <p:sp>
          <p:nvSpPr>
            <p:cNvPr id="10678" name="Google Shape;10678;p53"/>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3"/>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3"/>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3"/>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3"/>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3"/>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3"/>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3"/>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6" name="Google Shape;10686;p53"/>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7" name="Google Shape;10687;p53"/>
          <p:cNvGrpSpPr/>
          <p:nvPr/>
        </p:nvGrpSpPr>
        <p:grpSpPr>
          <a:xfrm>
            <a:off x="7075869" y="3898073"/>
            <a:ext cx="350371" cy="224918"/>
            <a:chOff x="5411225" y="2726350"/>
            <a:chExt cx="296950" cy="190625"/>
          </a:xfrm>
        </p:grpSpPr>
        <p:sp>
          <p:nvSpPr>
            <p:cNvPr id="10688" name="Google Shape;10688;p53"/>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3"/>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53"/>
          <p:cNvGrpSpPr/>
          <p:nvPr/>
        </p:nvGrpSpPr>
        <p:grpSpPr>
          <a:xfrm>
            <a:off x="6185904" y="4287346"/>
            <a:ext cx="351286" cy="326390"/>
            <a:chOff x="6524150" y="1938725"/>
            <a:chExt cx="297725" cy="276625"/>
          </a:xfrm>
        </p:grpSpPr>
        <p:sp>
          <p:nvSpPr>
            <p:cNvPr id="10691" name="Google Shape;10691;p53"/>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3"/>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3"/>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3"/>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53"/>
          <p:cNvGrpSpPr/>
          <p:nvPr/>
        </p:nvGrpSpPr>
        <p:grpSpPr>
          <a:xfrm>
            <a:off x="6637536" y="1531966"/>
            <a:ext cx="350401" cy="349457"/>
            <a:chOff x="2141000" y="1954475"/>
            <a:chExt cx="296975" cy="296175"/>
          </a:xfrm>
        </p:grpSpPr>
        <p:sp>
          <p:nvSpPr>
            <p:cNvPr id="10696" name="Google Shape;10696;p53"/>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3"/>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3"/>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3"/>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53"/>
          <p:cNvGrpSpPr/>
          <p:nvPr/>
        </p:nvGrpSpPr>
        <p:grpSpPr>
          <a:xfrm>
            <a:off x="6631047" y="1983807"/>
            <a:ext cx="363380" cy="348778"/>
            <a:chOff x="2140225" y="2318650"/>
            <a:chExt cx="307975" cy="295600"/>
          </a:xfrm>
        </p:grpSpPr>
        <p:sp>
          <p:nvSpPr>
            <p:cNvPr id="10701" name="Google Shape;10701;p53"/>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3"/>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53"/>
          <p:cNvGrpSpPr/>
          <p:nvPr/>
        </p:nvGrpSpPr>
        <p:grpSpPr>
          <a:xfrm>
            <a:off x="6636607" y="2425305"/>
            <a:ext cx="352259" cy="349427"/>
            <a:chOff x="2139425" y="2682250"/>
            <a:chExt cx="298550" cy="296150"/>
          </a:xfrm>
        </p:grpSpPr>
        <p:sp>
          <p:nvSpPr>
            <p:cNvPr id="10704" name="Google Shape;10704;p53"/>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3"/>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3"/>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3"/>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53"/>
          <p:cNvGrpSpPr/>
          <p:nvPr/>
        </p:nvGrpSpPr>
        <p:grpSpPr>
          <a:xfrm>
            <a:off x="5301219" y="2939791"/>
            <a:ext cx="350401" cy="264888"/>
            <a:chOff x="3962775" y="1990700"/>
            <a:chExt cx="296975" cy="224500"/>
          </a:xfrm>
        </p:grpSpPr>
        <p:sp>
          <p:nvSpPr>
            <p:cNvPr id="10709" name="Google Shape;10709;p5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53"/>
          <p:cNvGrpSpPr/>
          <p:nvPr/>
        </p:nvGrpSpPr>
        <p:grpSpPr>
          <a:xfrm>
            <a:off x="5301691" y="3386497"/>
            <a:ext cx="349457" cy="349457"/>
            <a:chOff x="3963575" y="2317575"/>
            <a:chExt cx="296175" cy="296175"/>
          </a:xfrm>
        </p:grpSpPr>
        <p:sp>
          <p:nvSpPr>
            <p:cNvPr id="10714" name="Google Shape;10714;p53"/>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3"/>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3"/>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3"/>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3"/>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3"/>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3"/>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3"/>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3"/>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3"/>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3"/>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3"/>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3"/>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3"/>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3"/>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3"/>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53"/>
          <p:cNvGrpSpPr/>
          <p:nvPr/>
        </p:nvGrpSpPr>
        <p:grpSpPr>
          <a:xfrm>
            <a:off x="5301691" y="3836276"/>
            <a:ext cx="349457" cy="348513"/>
            <a:chOff x="3962775" y="2683025"/>
            <a:chExt cx="296175" cy="295375"/>
          </a:xfrm>
        </p:grpSpPr>
        <p:sp>
          <p:nvSpPr>
            <p:cNvPr id="10731" name="Google Shape;10731;p53"/>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3"/>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3"/>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4" name="Google Shape;10734;p53"/>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5" name="Google Shape;10735;p53"/>
          <p:cNvGrpSpPr/>
          <p:nvPr/>
        </p:nvGrpSpPr>
        <p:grpSpPr>
          <a:xfrm>
            <a:off x="7516228" y="3386968"/>
            <a:ext cx="348513" cy="348513"/>
            <a:chOff x="5775900" y="2308125"/>
            <a:chExt cx="295375" cy="295375"/>
          </a:xfrm>
        </p:grpSpPr>
        <p:sp>
          <p:nvSpPr>
            <p:cNvPr id="10736" name="Google Shape;10736;p53"/>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3"/>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3"/>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3"/>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3"/>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53"/>
          <p:cNvGrpSpPr/>
          <p:nvPr/>
        </p:nvGrpSpPr>
        <p:grpSpPr>
          <a:xfrm>
            <a:off x="7537142" y="3835804"/>
            <a:ext cx="306686" cy="349457"/>
            <a:chOff x="5794025" y="2673575"/>
            <a:chExt cx="259925" cy="296175"/>
          </a:xfrm>
        </p:grpSpPr>
        <p:sp>
          <p:nvSpPr>
            <p:cNvPr id="10742" name="Google Shape;10742;p53"/>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3"/>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4" name="Google Shape;10744;p53"/>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48" name="Shape 10748"/>
        <p:cNvGrpSpPr/>
        <p:nvPr/>
      </p:nvGrpSpPr>
      <p:grpSpPr>
        <a:xfrm>
          <a:off x="0" y="0"/>
          <a:ext cx="0" cy="0"/>
          <a:chOff x="0" y="0"/>
          <a:chExt cx="0" cy="0"/>
        </a:xfrm>
      </p:grpSpPr>
      <p:sp>
        <p:nvSpPr>
          <p:cNvPr id="10749" name="Google Shape;10749;p54"/>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750" name="Google Shape;10750;p54"/>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751" name="Google Shape;10751;p54"/>
          <p:cNvGrpSpPr/>
          <p:nvPr/>
        </p:nvGrpSpPr>
        <p:grpSpPr>
          <a:xfrm>
            <a:off x="882957" y="1534450"/>
            <a:ext cx="292442" cy="355741"/>
            <a:chOff x="-35830350" y="1912725"/>
            <a:chExt cx="241050" cy="293225"/>
          </a:xfrm>
        </p:grpSpPr>
        <p:sp>
          <p:nvSpPr>
            <p:cNvPr id="10752" name="Google Shape;10752;p54"/>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4"/>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54"/>
          <p:cNvGrpSpPr/>
          <p:nvPr/>
        </p:nvGrpSpPr>
        <p:grpSpPr>
          <a:xfrm>
            <a:off x="851444" y="1994048"/>
            <a:ext cx="355468" cy="353587"/>
            <a:chOff x="-35854750" y="2272675"/>
            <a:chExt cx="293000" cy="291450"/>
          </a:xfrm>
        </p:grpSpPr>
        <p:sp>
          <p:nvSpPr>
            <p:cNvPr id="10755" name="Google Shape;10755;p54"/>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4"/>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4"/>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54"/>
          <p:cNvGrpSpPr/>
          <p:nvPr/>
        </p:nvGrpSpPr>
        <p:grpSpPr>
          <a:xfrm>
            <a:off x="850958" y="2448634"/>
            <a:ext cx="356438" cy="354558"/>
            <a:chOff x="-35853975" y="2631825"/>
            <a:chExt cx="293800" cy="292250"/>
          </a:xfrm>
        </p:grpSpPr>
        <p:sp>
          <p:nvSpPr>
            <p:cNvPr id="10759" name="Google Shape;10759;p54"/>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4"/>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4"/>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4"/>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4"/>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54"/>
          <p:cNvGrpSpPr/>
          <p:nvPr/>
        </p:nvGrpSpPr>
        <p:grpSpPr>
          <a:xfrm>
            <a:off x="3089562" y="1535527"/>
            <a:ext cx="353587" cy="353587"/>
            <a:chOff x="-34032200" y="1916675"/>
            <a:chExt cx="291450" cy="291450"/>
          </a:xfrm>
        </p:grpSpPr>
        <p:sp>
          <p:nvSpPr>
            <p:cNvPr id="10765" name="Google Shape;10765;p54"/>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4"/>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4"/>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4"/>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9" name="Google Shape;10769;p54"/>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0" name="Google Shape;10770;p54"/>
          <p:cNvGrpSpPr/>
          <p:nvPr/>
        </p:nvGrpSpPr>
        <p:grpSpPr>
          <a:xfrm>
            <a:off x="3089092" y="2448634"/>
            <a:ext cx="354527" cy="354558"/>
            <a:chOff x="-34032200" y="2634975"/>
            <a:chExt cx="292225" cy="292250"/>
          </a:xfrm>
        </p:grpSpPr>
        <p:sp>
          <p:nvSpPr>
            <p:cNvPr id="10771" name="Google Shape;10771;p54"/>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4"/>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4"/>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54"/>
          <p:cNvGrpSpPr/>
          <p:nvPr/>
        </p:nvGrpSpPr>
        <p:grpSpPr>
          <a:xfrm>
            <a:off x="1739487" y="2914882"/>
            <a:ext cx="358379" cy="354527"/>
            <a:chOff x="-32245875" y="1938725"/>
            <a:chExt cx="295400" cy="292225"/>
          </a:xfrm>
        </p:grpSpPr>
        <p:sp>
          <p:nvSpPr>
            <p:cNvPr id="10775" name="Google Shape;10775;p54"/>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4"/>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4"/>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54"/>
          <p:cNvGrpSpPr/>
          <p:nvPr/>
        </p:nvGrpSpPr>
        <p:grpSpPr>
          <a:xfrm>
            <a:off x="1736150" y="3384280"/>
            <a:ext cx="365052" cy="352162"/>
            <a:chOff x="-32243500" y="2299850"/>
            <a:chExt cx="300900" cy="290275"/>
          </a:xfrm>
        </p:grpSpPr>
        <p:sp>
          <p:nvSpPr>
            <p:cNvPr id="10779" name="Google Shape;10779;p54"/>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4"/>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1" name="Google Shape;10781;p54"/>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2" name="Google Shape;10782;p54"/>
          <p:cNvGrpSpPr/>
          <p:nvPr/>
        </p:nvGrpSpPr>
        <p:grpSpPr>
          <a:xfrm>
            <a:off x="1299432" y="1534571"/>
            <a:ext cx="354527" cy="355498"/>
            <a:chOff x="-35495600" y="1912725"/>
            <a:chExt cx="292225" cy="293025"/>
          </a:xfrm>
        </p:grpSpPr>
        <p:sp>
          <p:nvSpPr>
            <p:cNvPr id="10783" name="Google Shape;10783;p54"/>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4"/>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4"/>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6" name="Google Shape;10786;p54"/>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7" name="Google Shape;10787;p54"/>
          <p:cNvGrpSpPr/>
          <p:nvPr/>
        </p:nvGrpSpPr>
        <p:grpSpPr>
          <a:xfrm>
            <a:off x="1299432" y="2449119"/>
            <a:ext cx="354527" cy="353587"/>
            <a:chOff x="-35495600" y="2631825"/>
            <a:chExt cx="292225" cy="291450"/>
          </a:xfrm>
        </p:grpSpPr>
        <p:sp>
          <p:nvSpPr>
            <p:cNvPr id="10788" name="Google Shape;10788;p54"/>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4"/>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4"/>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4"/>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54"/>
          <p:cNvGrpSpPr/>
          <p:nvPr/>
        </p:nvGrpSpPr>
        <p:grpSpPr>
          <a:xfrm>
            <a:off x="3537081" y="1535527"/>
            <a:ext cx="353587" cy="353587"/>
            <a:chOff x="-33673825" y="1916675"/>
            <a:chExt cx="291450" cy="291450"/>
          </a:xfrm>
        </p:grpSpPr>
        <p:sp>
          <p:nvSpPr>
            <p:cNvPr id="10793" name="Google Shape;10793;p54"/>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4"/>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4"/>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4"/>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54"/>
          <p:cNvGrpSpPr/>
          <p:nvPr/>
        </p:nvGrpSpPr>
        <p:grpSpPr>
          <a:xfrm>
            <a:off x="3534700" y="1993107"/>
            <a:ext cx="358349" cy="355468"/>
            <a:chOff x="-33676975" y="2275050"/>
            <a:chExt cx="295375" cy="293000"/>
          </a:xfrm>
        </p:grpSpPr>
        <p:sp>
          <p:nvSpPr>
            <p:cNvPr id="10798" name="Google Shape;10798;p54"/>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4"/>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4"/>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54"/>
          <p:cNvGrpSpPr/>
          <p:nvPr/>
        </p:nvGrpSpPr>
        <p:grpSpPr>
          <a:xfrm>
            <a:off x="3537081" y="2448406"/>
            <a:ext cx="353587" cy="355013"/>
            <a:chOff x="-33673825" y="2634975"/>
            <a:chExt cx="291450" cy="292625"/>
          </a:xfrm>
        </p:grpSpPr>
        <p:sp>
          <p:nvSpPr>
            <p:cNvPr id="10802" name="Google Shape;10802;p54"/>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4"/>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54"/>
          <p:cNvGrpSpPr/>
          <p:nvPr/>
        </p:nvGrpSpPr>
        <p:grpSpPr>
          <a:xfrm>
            <a:off x="2205089" y="2915322"/>
            <a:ext cx="329687" cy="353648"/>
            <a:chOff x="-31874100" y="1939525"/>
            <a:chExt cx="271750" cy="291500"/>
          </a:xfrm>
        </p:grpSpPr>
        <p:sp>
          <p:nvSpPr>
            <p:cNvPr id="10805" name="Google Shape;10805;p54"/>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4"/>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7" name="Google Shape;10807;p54"/>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8" name="Google Shape;10808;p54"/>
          <p:cNvGrpSpPr/>
          <p:nvPr/>
        </p:nvGrpSpPr>
        <p:grpSpPr>
          <a:xfrm>
            <a:off x="2186451" y="3844343"/>
            <a:ext cx="366963" cy="352768"/>
            <a:chOff x="-31889075" y="2658950"/>
            <a:chExt cx="302475" cy="290775"/>
          </a:xfrm>
        </p:grpSpPr>
        <p:sp>
          <p:nvSpPr>
            <p:cNvPr id="10809" name="Google Shape;10809;p54"/>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4"/>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1" name="Google Shape;10811;p54"/>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2" name="Google Shape;10812;p54"/>
          <p:cNvGrpSpPr/>
          <p:nvPr/>
        </p:nvGrpSpPr>
        <p:grpSpPr>
          <a:xfrm>
            <a:off x="1747421" y="1534571"/>
            <a:ext cx="354527" cy="355498"/>
            <a:chOff x="-35136450" y="1912725"/>
            <a:chExt cx="292225" cy="293025"/>
          </a:xfrm>
        </p:grpSpPr>
        <p:sp>
          <p:nvSpPr>
            <p:cNvPr id="10813" name="Google Shape;10813;p54"/>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4"/>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4"/>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54"/>
          <p:cNvGrpSpPr/>
          <p:nvPr/>
        </p:nvGrpSpPr>
        <p:grpSpPr>
          <a:xfrm>
            <a:off x="1747891" y="1993790"/>
            <a:ext cx="353587" cy="354103"/>
            <a:chOff x="-35134875" y="2272675"/>
            <a:chExt cx="291450" cy="291875"/>
          </a:xfrm>
        </p:grpSpPr>
        <p:sp>
          <p:nvSpPr>
            <p:cNvPr id="10817" name="Google Shape;10817;p54"/>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4"/>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4"/>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4"/>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54"/>
          <p:cNvGrpSpPr/>
          <p:nvPr/>
        </p:nvGrpSpPr>
        <p:grpSpPr>
          <a:xfrm>
            <a:off x="1789458" y="2449119"/>
            <a:ext cx="270453" cy="353587"/>
            <a:chOff x="-35101800" y="2631050"/>
            <a:chExt cx="222925" cy="291450"/>
          </a:xfrm>
        </p:grpSpPr>
        <p:sp>
          <p:nvSpPr>
            <p:cNvPr id="10822" name="Google Shape;10822;p54"/>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4"/>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4"/>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4"/>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6" name="Google Shape;10826;p54"/>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7" name="Google Shape;10827;p54"/>
          <p:cNvGrpSpPr/>
          <p:nvPr/>
        </p:nvGrpSpPr>
        <p:grpSpPr>
          <a:xfrm>
            <a:off x="3977510" y="1993107"/>
            <a:ext cx="353587" cy="355468"/>
            <a:chOff x="-33314675" y="2275050"/>
            <a:chExt cx="291450" cy="293000"/>
          </a:xfrm>
        </p:grpSpPr>
        <p:sp>
          <p:nvSpPr>
            <p:cNvPr id="10828" name="Google Shape;10828;p54"/>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4"/>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4"/>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1" name="Google Shape;10831;p54"/>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2" name="Google Shape;10832;p54"/>
          <p:cNvGrpSpPr/>
          <p:nvPr/>
        </p:nvGrpSpPr>
        <p:grpSpPr>
          <a:xfrm>
            <a:off x="2639701" y="2915367"/>
            <a:ext cx="353587" cy="353557"/>
            <a:chOff x="-31523625" y="1939525"/>
            <a:chExt cx="291450" cy="291425"/>
          </a:xfrm>
        </p:grpSpPr>
        <p:sp>
          <p:nvSpPr>
            <p:cNvPr id="10833" name="Google Shape;10833;p54"/>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4"/>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4"/>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4"/>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4"/>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4"/>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4"/>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4"/>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4"/>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4"/>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4"/>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54"/>
          <p:cNvGrpSpPr/>
          <p:nvPr/>
        </p:nvGrpSpPr>
        <p:grpSpPr>
          <a:xfrm>
            <a:off x="2638746" y="3383568"/>
            <a:ext cx="355498" cy="353587"/>
            <a:chOff x="-31523625" y="2298675"/>
            <a:chExt cx="293025" cy="291450"/>
          </a:xfrm>
        </p:grpSpPr>
        <p:sp>
          <p:nvSpPr>
            <p:cNvPr id="10845" name="Google Shape;10845;p54"/>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4"/>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4"/>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8" name="Google Shape;10848;p54"/>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4"/>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0" name="Google Shape;10850;p54"/>
          <p:cNvGrpSpPr/>
          <p:nvPr/>
        </p:nvGrpSpPr>
        <p:grpSpPr>
          <a:xfrm>
            <a:off x="2205934" y="1535542"/>
            <a:ext cx="331598" cy="353557"/>
            <a:chOff x="-34767825" y="1914325"/>
            <a:chExt cx="273325" cy="291425"/>
          </a:xfrm>
        </p:grpSpPr>
        <p:sp>
          <p:nvSpPr>
            <p:cNvPr id="10851" name="Google Shape;10851;p54"/>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4"/>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4"/>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54"/>
          <p:cNvGrpSpPr/>
          <p:nvPr/>
        </p:nvGrpSpPr>
        <p:grpSpPr>
          <a:xfrm>
            <a:off x="2193513" y="1993092"/>
            <a:ext cx="356438" cy="355498"/>
            <a:chOff x="-34778075" y="2272675"/>
            <a:chExt cx="293800" cy="293025"/>
          </a:xfrm>
        </p:grpSpPr>
        <p:sp>
          <p:nvSpPr>
            <p:cNvPr id="10855" name="Google Shape;10855;p54"/>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4"/>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4"/>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54"/>
          <p:cNvGrpSpPr/>
          <p:nvPr/>
        </p:nvGrpSpPr>
        <p:grpSpPr>
          <a:xfrm>
            <a:off x="2194939" y="2449119"/>
            <a:ext cx="353587" cy="353587"/>
            <a:chOff x="-34776500" y="2631825"/>
            <a:chExt cx="291450" cy="291450"/>
          </a:xfrm>
        </p:grpSpPr>
        <p:sp>
          <p:nvSpPr>
            <p:cNvPr id="10859" name="Google Shape;10859;p54"/>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4"/>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4"/>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54"/>
          <p:cNvGrpSpPr/>
          <p:nvPr/>
        </p:nvGrpSpPr>
        <p:grpSpPr>
          <a:xfrm>
            <a:off x="853628" y="2912973"/>
            <a:ext cx="354527" cy="358349"/>
            <a:chOff x="-32956300" y="1915900"/>
            <a:chExt cx="292225" cy="295375"/>
          </a:xfrm>
        </p:grpSpPr>
        <p:sp>
          <p:nvSpPr>
            <p:cNvPr id="10863" name="Google Shape;10863;p54"/>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4"/>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5" name="Google Shape;10865;p54"/>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4"/>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7" name="Google Shape;10867;p54"/>
          <p:cNvGrpSpPr/>
          <p:nvPr/>
        </p:nvGrpSpPr>
        <p:grpSpPr>
          <a:xfrm>
            <a:off x="3081101" y="2915367"/>
            <a:ext cx="356438" cy="353557"/>
            <a:chOff x="-31166825" y="1939525"/>
            <a:chExt cx="293800" cy="291425"/>
          </a:xfrm>
        </p:grpSpPr>
        <p:sp>
          <p:nvSpPr>
            <p:cNvPr id="10868" name="Google Shape;10868;p54"/>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4"/>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4"/>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4"/>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4"/>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4"/>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4"/>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4"/>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4"/>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4"/>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4"/>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54"/>
          <p:cNvGrpSpPr/>
          <p:nvPr/>
        </p:nvGrpSpPr>
        <p:grpSpPr>
          <a:xfrm>
            <a:off x="3082057" y="3383295"/>
            <a:ext cx="354527" cy="354133"/>
            <a:chOff x="-31165250" y="2298675"/>
            <a:chExt cx="292225" cy="291900"/>
          </a:xfrm>
        </p:grpSpPr>
        <p:sp>
          <p:nvSpPr>
            <p:cNvPr id="10880" name="Google Shape;10880;p54"/>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4"/>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4"/>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54"/>
          <p:cNvGrpSpPr/>
          <p:nvPr/>
        </p:nvGrpSpPr>
        <p:grpSpPr>
          <a:xfrm>
            <a:off x="3082542" y="3843949"/>
            <a:ext cx="353557" cy="353557"/>
            <a:chOff x="-31164450" y="2657050"/>
            <a:chExt cx="291425" cy="291425"/>
          </a:xfrm>
        </p:grpSpPr>
        <p:sp>
          <p:nvSpPr>
            <p:cNvPr id="10884" name="Google Shape;10884;p54"/>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4"/>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4"/>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4"/>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8" name="Google Shape;10888;p54"/>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9" name="Google Shape;10889;p54"/>
          <p:cNvGrpSpPr/>
          <p:nvPr/>
        </p:nvGrpSpPr>
        <p:grpSpPr>
          <a:xfrm>
            <a:off x="2632987" y="1535178"/>
            <a:ext cx="358349" cy="354285"/>
            <a:chOff x="-34421275" y="1912725"/>
            <a:chExt cx="295375" cy="292025"/>
          </a:xfrm>
        </p:grpSpPr>
        <p:sp>
          <p:nvSpPr>
            <p:cNvPr id="10890" name="Google Shape;10890;p54"/>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4"/>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54"/>
          <p:cNvGrpSpPr/>
          <p:nvPr/>
        </p:nvGrpSpPr>
        <p:grpSpPr>
          <a:xfrm>
            <a:off x="2632032" y="1993093"/>
            <a:ext cx="360260" cy="355498"/>
            <a:chOff x="-34418125" y="2271100"/>
            <a:chExt cx="296950" cy="293025"/>
          </a:xfrm>
        </p:grpSpPr>
        <p:sp>
          <p:nvSpPr>
            <p:cNvPr id="10893" name="Google Shape;10893;p54"/>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4"/>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4"/>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4"/>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4"/>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54"/>
          <p:cNvGrpSpPr/>
          <p:nvPr/>
        </p:nvGrpSpPr>
        <p:grpSpPr>
          <a:xfrm>
            <a:off x="2632987" y="2449119"/>
            <a:ext cx="358349" cy="353587"/>
            <a:chOff x="-34421275" y="2631050"/>
            <a:chExt cx="295375" cy="291450"/>
          </a:xfrm>
        </p:grpSpPr>
        <p:sp>
          <p:nvSpPr>
            <p:cNvPr id="10899" name="Google Shape;10899;p54"/>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4"/>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4"/>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4"/>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3" name="Google Shape;10903;p54"/>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4"/>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4"/>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6" name="Google Shape;10906;p54"/>
          <p:cNvGrpSpPr/>
          <p:nvPr/>
        </p:nvGrpSpPr>
        <p:grpSpPr>
          <a:xfrm>
            <a:off x="3537620" y="2915837"/>
            <a:ext cx="353587" cy="352617"/>
            <a:chOff x="-30805300" y="1938725"/>
            <a:chExt cx="291450" cy="290650"/>
          </a:xfrm>
        </p:grpSpPr>
        <p:sp>
          <p:nvSpPr>
            <p:cNvPr id="10907" name="Google Shape;10907;p54"/>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4"/>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54"/>
          <p:cNvGrpSpPr/>
          <p:nvPr/>
        </p:nvGrpSpPr>
        <p:grpSpPr>
          <a:xfrm>
            <a:off x="3538105" y="3383765"/>
            <a:ext cx="352617" cy="353193"/>
            <a:chOff x="-30805300" y="2298675"/>
            <a:chExt cx="290650" cy="291125"/>
          </a:xfrm>
        </p:grpSpPr>
        <p:sp>
          <p:nvSpPr>
            <p:cNvPr id="10910" name="Google Shape;10910;p54"/>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4"/>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4"/>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4"/>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54"/>
          <p:cNvGrpSpPr/>
          <p:nvPr/>
        </p:nvGrpSpPr>
        <p:grpSpPr>
          <a:xfrm>
            <a:off x="3537635" y="3843949"/>
            <a:ext cx="353557" cy="353557"/>
            <a:chOff x="-30806075" y="2657050"/>
            <a:chExt cx="291425" cy="291425"/>
          </a:xfrm>
        </p:grpSpPr>
        <p:sp>
          <p:nvSpPr>
            <p:cNvPr id="10915" name="Google Shape;10915;p54"/>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4"/>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4"/>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54"/>
          <p:cNvGrpSpPr/>
          <p:nvPr/>
        </p:nvGrpSpPr>
        <p:grpSpPr>
          <a:xfrm>
            <a:off x="2639681" y="4301756"/>
            <a:ext cx="353557" cy="353557"/>
            <a:chOff x="-30064925" y="2332550"/>
            <a:chExt cx="291425" cy="291425"/>
          </a:xfrm>
        </p:grpSpPr>
        <p:sp>
          <p:nvSpPr>
            <p:cNvPr id="10919" name="Google Shape;10919;p54"/>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4"/>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4"/>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54"/>
          <p:cNvGrpSpPr/>
          <p:nvPr/>
        </p:nvGrpSpPr>
        <p:grpSpPr>
          <a:xfrm>
            <a:off x="3983068" y="2911256"/>
            <a:ext cx="348855" cy="347879"/>
            <a:chOff x="2821450" y="2957850"/>
            <a:chExt cx="259275" cy="258550"/>
          </a:xfrm>
        </p:grpSpPr>
        <p:sp>
          <p:nvSpPr>
            <p:cNvPr id="10923" name="Google Shape;10923;p54"/>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4"/>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4"/>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926" name="Google Shape;10926;p54"/>
          <p:cNvGrpSpPr/>
          <p:nvPr/>
        </p:nvGrpSpPr>
        <p:grpSpPr>
          <a:xfrm>
            <a:off x="4858100" y="1532274"/>
            <a:ext cx="361090" cy="361090"/>
            <a:chOff x="-57970450" y="1903275"/>
            <a:chExt cx="318225" cy="318225"/>
          </a:xfrm>
        </p:grpSpPr>
        <p:sp>
          <p:nvSpPr>
            <p:cNvPr id="10927" name="Google Shape;10927;p54"/>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4"/>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4"/>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4"/>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54"/>
          <p:cNvGrpSpPr/>
          <p:nvPr/>
        </p:nvGrpSpPr>
        <p:grpSpPr>
          <a:xfrm>
            <a:off x="4880000" y="2008231"/>
            <a:ext cx="317290" cy="359303"/>
            <a:chOff x="-57950750" y="2296300"/>
            <a:chExt cx="279625" cy="316650"/>
          </a:xfrm>
        </p:grpSpPr>
        <p:sp>
          <p:nvSpPr>
            <p:cNvPr id="10932" name="Google Shape;10932;p54"/>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4"/>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4"/>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4"/>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54"/>
          <p:cNvGrpSpPr/>
          <p:nvPr/>
        </p:nvGrpSpPr>
        <p:grpSpPr>
          <a:xfrm>
            <a:off x="4858214" y="2459907"/>
            <a:ext cx="360863" cy="360211"/>
            <a:chOff x="-57969675" y="2687750"/>
            <a:chExt cx="318025" cy="317450"/>
          </a:xfrm>
        </p:grpSpPr>
        <p:sp>
          <p:nvSpPr>
            <p:cNvPr id="10937" name="Google Shape;10937;p54"/>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4"/>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4"/>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4"/>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54"/>
          <p:cNvGrpSpPr/>
          <p:nvPr/>
        </p:nvGrpSpPr>
        <p:grpSpPr>
          <a:xfrm>
            <a:off x="7067397" y="1532274"/>
            <a:ext cx="363785" cy="361090"/>
            <a:chOff x="-56012425" y="1903275"/>
            <a:chExt cx="320600" cy="318225"/>
          </a:xfrm>
        </p:grpSpPr>
        <p:sp>
          <p:nvSpPr>
            <p:cNvPr id="10942" name="Google Shape;10942;p54"/>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4"/>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54"/>
          <p:cNvGrpSpPr/>
          <p:nvPr/>
        </p:nvGrpSpPr>
        <p:grpSpPr>
          <a:xfrm>
            <a:off x="7068290" y="2006443"/>
            <a:ext cx="361998" cy="361998"/>
            <a:chOff x="-56010850" y="2294725"/>
            <a:chExt cx="319025" cy="319025"/>
          </a:xfrm>
        </p:grpSpPr>
        <p:sp>
          <p:nvSpPr>
            <p:cNvPr id="10945" name="Google Shape;10945;p54"/>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4"/>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4"/>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4"/>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54"/>
          <p:cNvGrpSpPr/>
          <p:nvPr/>
        </p:nvGrpSpPr>
        <p:grpSpPr>
          <a:xfrm>
            <a:off x="7068305" y="2459027"/>
            <a:ext cx="361969" cy="361090"/>
            <a:chOff x="-56010050" y="2686975"/>
            <a:chExt cx="319000" cy="318225"/>
          </a:xfrm>
        </p:grpSpPr>
        <p:sp>
          <p:nvSpPr>
            <p:cNvPr id="10950" name="Google Shape;10950;p54"/>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4"/>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4"/>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4"/>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54"/>
          <p:cNvGrpSpPr/>
          <p:nvPr/>
        </p:nvGrpSpPr>
        <p:grpSpPr>
          <a:xfrm>
            <a:off x="5753801" y="2911936"/>
            <a:ext cx="361998" cy="361090"/>
            <a:chOff x="-54081175" y="1903275"/>
            <a:chExt cx="319025" cy="318225"/>
          </a:xfrm>
        </p:grpSpPr>
        <p:sp>
          <p:nvSpPr>
            <p:cNvPr id="10955" name="Google Shape;10955;p54"/>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4"/>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54"/>
          <p:cNvGrpSpPr/>
          <p:nvPr/>
        </p:nvGrpSpPr>
        <p:grpSpPr>
          <a:xfrm>
            <a:off x="5776154" y="3365399"/>
            <a:ext cx="317290" cy="360211"/>
            <a:chOff x="-54063050" y="2296300"/>
            <a:chExt cx="279625" cy="317450"/>
          </a:xfrm>
        </p:grpSpPr>
        <p:sp>
          <p:nvSpPr>
            <p:cNvPr id="10958" name="Google Shape;10958;p54"/>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4"/>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4"/>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4"/>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54"/>
          <p:cNvGrpSpPr/>
          <p:nvPr/>
        </p:nvGrpSpPr>
        <p:grpSpPr>
          <a:xfrm>
            <a:off x="5776154" y="3829461"/>
            <a:ext cx="317290" cy="361033"/>
            <a:chOff x="-54061475" y="2685450"/>
            <a:chExt cx="279625" cy="318175"/>
          </a:xfrm>
        </p:grpSpPr>
        <p:sp>
          <p:nvSpPr>
            <p:cNvPr id="10963" name="Google Shape;10963;p54"/>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4"/>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4"/>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4"/>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54"/>
          <p:cNvGrpSpPr/>
          <p:nvPr/>
        </p:nvGrpSpPr>
        <p:grpSpPr>
          <a:xfrm>
            <a:off x="8029690" y="2921780"/>
            <a:ext cx="275278" cy="361969"/>
            <a:chOff x="-52074300" y="1911950"/>
            <a:chExt cx="242600" cy="319000"/>
          </a:xfrm>
        </p:grpSpPr>
        <p:sp>
          <p:nvSpPr>
            <p:cNvPr id="10968" name="Google Shape;10968;p54"/>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4"/>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4"/>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4"/>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54"/>
          <p:cNvGrpSpPr/>
          <p:nvPr/>
        </p:nvGrpSpPr>
        <p:grpSpPr>
          <a:xfrm>
            <a:off x="5287689" y="1533182"/>
            <a:ext cx="361998" cy="361090"/>
            <a:chOff x="-57578225" y="1904075"/>
            <a:chExt cx="319025" cy="318225"/>
          </a:xfrm>
        </p:grpSpPr>
        <p:sp>
          <p:nvSpPr>
            <p:cNvPr id="10973" name="Google Shape;10973;p5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54"/>
          <p:cNvGrpSpPr/>
          <p:nvPr/>
        </p:nvGrpSpPr>
        <p:grpSpPr>
          <a:xfrm>
            <a:off x="5310042" y="2006443"/>
            <a:ext cx="317290" cy="361090"/>
            <a:chOff x="-57558525" y="2294725"/>
            <a:chExt cx="279625" cy="318225"/>
          </a:xfrm>
        </p:grpSpPr>
        <p:sp>
          <p:nvSpPr>
            <p:cNvPr id="10978" name="Google Shape;10978;p54"/>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4"/>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4"/>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4"/>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4"/>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54"/>
          <p:cNvGrpSpPr/>
          <p:nvPr/>
        </p:nvGrpSpPr>
        <p:grpSpPr>
          <a:xfrm>
            <a:off x="5285901" y="2459027"/>
            <a:ext cx="365572" cy="361969"/>
            <a:chOff x="-57579800" y="2686975"/>
            <a:chExt cx="322175" cy="319000"/>
          </a:xfrm>
        </p:grpSpPr>
        <p:sp>
          <p:nvSpPr>
            <p:cNvPr id="10984" name="Google Shape;10984;p54"/>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4"/>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54"/>
          <p:cNvGrpSpPr/>
          <p:nvPr/>
        </p:nvGrpSpPr>
        <p:grpSpPr>
          <a:xfrm>
            <a:off x="7510682" y="2006443"/>
            <a:ext cx="367359" cy="361090"/>
            <a:chOff x="-55620975" y="2294725"/>
            <a:chExt cx="323750" cy="318225"/>
          </a:xfrm>
        </p:grpSpPr>
        <p:sp>
          <p:nvSpPr>
            <p:cNvPr id="10987" name="Google Shape;10987;p54"/>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4"/>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4"/>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4"/>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4"/>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4"/>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54"/>
          <p:cNvGrpSpPr/>
          <p:nvPr/>
        </p:nvGrpSpPr>
        <p:grpSpPr>
          <a:xfrm>
            <a:off x="7512923" y="2458942"/>
            <a:ext cx="362877" cy="361175"/>
            <a:chOff x="-55620175" y="2686900"/>
            <a:chExt cx="319800" cy="318300"/>
          </a:xfrm>
        </p:grpSpPr>
        <p:sp>
          <p:nvSpPr>
            <p:cNvPr id="10994" name="Google Shape;10994;p54"/>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4"/>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4"/>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4"/>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54"/>
          <p:cNvGrpSpPr/>
          <p:nvPr/>
        </p:nvGrpSpPr>
        <p:grpSpPr>
          <a:xfrm>
            <a:off x="6198887" y="2911936"/>
            <a:ext cx="361969" cy="361090"/>
            <a:chOff x="-53690500" y="1903275"/>
            <a:chExt cx="319000" cy="318225"/>
          </a:xfrm>
        </p:grpSpPr>
        <p:sp>
          <p:nvSpPr>
            <p:cNvPr id="10999" name="Google Shape;10999;p54"/>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4"/>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4"/>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4"/>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54"/>
          <p:cNvGrpSpPr/>
          <p:nvPr/>
        </p:nvGrpSpPr>
        <p:grpSpPr>
          <a:xfrm>
            <a:off x="6221226" y="3365399"/>
            <a:ext cx="317290" cy="359303"/>
            <a:chOff x="-53670800" y="2296300"/>
            <a:chExt cx="279625" cy="316650"/>
          </a:xfrm>
        </p:grpSpPr>
        <p:sp>
          <p:nvSpPr>
            <p:cNvPr id="11004" name="Google Shape;11004;p54"/>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4"/>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4"/>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4"/>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54"/>
          <p:cNvGrpSpPr/>
          <p:nvPr/>
        </p:nvGrpSpPr>
        <p:grpSpPr>
          <a:xfrm>
            <a:off x="6198887" y="3830738"/>
            <a:ext cx="361969" cy="361544"/>
            <a:chOff x="-53690500" y="2686575"/>
            <a:chExt cx="319000" cy="318625"/>
          </a:xfrm>
        </p:grpSpPr>
        <p:sp>
          <p:nvSpPr>
            <p:cNvPr id="11009" name="Google Shape;11009;p54"/>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4"/>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4"/>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4"/>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54"/>
          <p:cNvGrpSpPr/>
          <p:nvPr/>
        </p:nvGrpSpPr>
        <p:grpSpPr>
          <a:xfrm>
            <a:off x="8008669" y="3373598"/>
            <a:ext cx="317319" cy="360948"/>
            <a:chOff x="-52092425" y="2303525"/>
            <a:chExt cx="279650" cy="318100"/>
          </a:xfrm>
        </p:grpSpPr>
        <p:sp>
          <p:nvSpPr>
            <p:cNvPr id="11014" name="Google Shape;11014;p54"/>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4"/>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4"/>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4"/>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4"/>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54"/>
          <p:cNvGrpSpPr/>
          <p:nvPr/>
        </p:nvGrpSpPr>
        <p:grpSpPr>
          <a:xfrm>
            <a:off x="5727728" y="1534061"/>
            <a:ext cx="363756" cy="361090"/>
            <a:chOff x="-57189125" y="1904850"/>
            <a:chExt cx="320575" cy="318225"/>
          </a:xfrm>
        </p:grpSpPr>
        <p:sp>
          <p:nvSpPr>
            <p:cNvPr id="11020" name="Google Shape;11020;p54"/>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4"/>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4"/>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4"/>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4"/>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54"/>
          <p:cNvGrpSpPr/>
          <p:nvPr/>
        </p:nvGrpSpPr>
        <p:grpSpPr>
          <a:xfrm>
            <a:off x="5728621" y="2028797"/>
            <a:ext cx="361969" cy="316411"/>
            <a:chOff x="-57187550" y="2314425"/>
            <a:chExt cx="319000" cy="278850"/>
          </a:xfrm>
        </p:grpSpPr>
        <p:sp>
          <p:nvSpPr>
            <p:cNvPr id="11026" name="Google Shape;11026;p54"/>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4"/>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4"/>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4"/>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54"/>
          <p:cNvGrpSpPr/>
          <p:nvPr/>
        </p:nvGrpSpPr>
        <p:grpSpPr>
          <a:xfrm>
            <a:off x="5745585" y="2458346"/>
            <a:ext cx="328042" cy="361771"/>
            <a:chOff x="-57172600" y="2686375"/>
            <a:chExt cx="289100" cy="318825"/>
          </a:xfrm>
        </p:grpSpPr>
        <p:sp>
          <p:nvSpPr>
            <p:cNvPr id="11031" name="Google Shape;11031;p54"/>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4"/>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54"/>
          <p:cNvGrpSpPr/>
          <p:nvPr/>
        </p:nvGrpSpPr>
        <p:grpSpPr>
          <a:xfrm>
            <a:off x="7958434" y="1532274"/>
            <a:ext cx="361090" cy="359303"/>
            <a:chOff x="-55225575" y="1903275"/>
            <a:chExt cx="318225" cy="316650"/>
          </a:xfrm>
        </p:grpSpPr>
        <p:sp>
          <p:nvSpPr>
            <p:cNvPr id="11034" name="Google Shape;11034;p54"/>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4"/>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4"/>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4"/>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4"/>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54"/>
          <p:cNvGrpSpPr/>
          <p:nvPr/>
        </p:nvGrpSpPr>
        <p:grpSpPr>
          <a:xfrm>
            <a:off x="7969611" y="2008231"/>
            <a:ext cx="338736" cy="359303"/>
            <a:chOff x="-55217700" y="2296300"/>
            <a:chExt cx="298525" cy="316650"/>
          </a:xfrm>
        </p:grpSpPr>
        <p:sp>
          <p:nvSpPr>
            <p:cNvPr id="11040" name="Google Shape;11040;p54"/>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4"/>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4"/>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4"/>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54"/>
          <p:cNvGrpSpPr/>
          <p:nvPr/>
        </p:nvGrpSpPr>
        <p:grpSpPr>
          <a:xfrm>
            <a:off x="7957541" y="2460814"/>
            <a:ext cx="362877" cy="359303"/>
            <a:chOff x="-55229525" y="2688550"/>
            <a:chExt cx="319800" cy="316650"/>
          </a:xfrm>
        </p:grpSpPr>
        <p:sp>
          <p:nvSpPr>
            <p:cNvPr id="11045" name="Google Shape;11045;p54"/>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4"/>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4"/>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4"/>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54"/>
          <p:cNvGrpSpPr/>
          <p:nvPr/>
        </p:nvGrpSpPr>
        <p:grpSpPr>
          <a:xfrm>
            <a:off x="6653760" y="2911936"/>
            <a:ext cx="338765" cy="361090"/>
            <a:chOff x="-53288825" y="1903275"/>
            <a:chExt cx="298550" cy="318225"/>
          </a:xfrm>
        </p:grpSpPr>
        <p:sp>
          <p:nvSpPr>
            <p:cNvPr id="11050" name="Google Shape;11050;p54"/>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4"/>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4"/>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54"/>
          <p:cNvGrpSpPr/>
          <p:nvPr/>
        </p:nvGrpSpPr>
        <p:grpSpPr>
          <a:xfrm>
            <a:off x="6642143" y="3363612"/>
            <a:ext cx="361998" cy="361090"/>
            <a:chOff x="-53299850" y="2294725"/>
            <a:chExt cx="319025" cy="318225"/>
          </a:xfrm>
        </p:grpSpPr>
        <p:sp>
          <p:nvSpPr>
            <p:cNvPr id="11054" name="Google Shape;11054;p54"/>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4"/>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54"/>
          <p:cNvGrpSpPr/>
          <p:nvPr/>
        </p:nvGrpSpPr>
        <p:grpSpPr>
          <a:xfrm>
            <a:off x="6664936" y="3832071"/>
            <a:ext cx="316411" cy="360211"/>
            <a:chOff x="-53278575" y="2687750"/>
            <a:chExt cx="278850" cy="317450"/>
          </a:xfrm>
        </p:grpSpPr>
        <p:sp>
          <p:nvSpPr>
            <p:cNvPr id="11057" name="Google Shape;11057;p54"/>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4"/>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4"/>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4"/>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54"/>
          <p:cNvGrpSpPr/>
          <p:nvPr/>
        </p:nvGrpSpPr>
        <p:grpSpPr>
          <a:xfrm>
            <a:off x="7986330" y="3831759"/>
            <a:ext cx="361998" cy="362310"/>
            <a:chOff x="-52101875" y="2687475"/>
            <a:chExt cx="319025" cy="319300"/>
          </a:xfrm>
        </p:grpSpPr>
        <p:sp>
          <p:nvSpPr>
            <p:cNvPr id="11062" name="Google Shape;11062;p54"/>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4"/>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4"/>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4"/>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54"/>
          <p:cNvGrpSpPr/>
          <p:nvPr/>
        </p:nvGrpSpPr>
        <p:grpSpPr>
          <a:xfrm>
            <a:off x="6201079" y="1533182"/>
            <a:ext cx="317290" cy="361090"/>
            <a:chOff x="-56774050" y="1904075"/>
            <a:chExt cx="279625" cy="318225"/>
          </a:xfrm>
        </p:grpSpPr>
        <p:sp>
          <p:nvSpPr>
            <p:cNvPr id="11067" name="Google Shape;11067;p54"/>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4"/>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54"/>
          <p:cNvGrpSpPr/>
          <p:nvPr/>
        </p:nvGrpSpPr>
        <p:grpSpPr>
          <a:xfrm>
            <a:off x="6201079" y="2006443"/>
            <a:ext cx="317290" cy="361090"/>
            <a:chOff x="-56774850" y="2294725"/>
            <a:chExt cx="279625" cy="318225"/>
          </a:xfrm>
        </p:grpSpPr>
        <p:sp>
          <p:nvSpPr>
            <p:cNvPr id="11070" name="Google Shape;11070;p54"/>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4"/>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4"/>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54"/>
          <p:cNvGrpSpPr/>
          <p:nvPr/>
        </p:nvGrpSpPr>
        <p:grpSpPr>
          <a:xfrm>
            <a:off x="6222086" y="2459027"/>
            <a:ext cx="275278" cy="360182"/>
            <a:chOff x="-56756725" y="2686975"/>
            <a:chExt cx="242600" cy="317425"/>
          </a:xfrm>
        </p:grpSpPr>
        <p:sp>
          <p:nvSpPr>
            <p:cNvPr id="11074" name="Google Shape;11074;p54"/>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4"/>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4"/>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54"/>
          <p:cNvGrpSpPr/>
          <p:nvPr/>
        </p:nvGrpSpPr>
        <p:grpSpPr>
          <a:xfrm>
            <a:off x="4870518" y="2911936"/>
            <a:ext cx="337346" cy="361998"/>
            <a:chOff x="-54826975" y="1903275"/>
            <a:chExt cx="297300" cy="319025"/>
          </a:xfrm>
        </p:grpSpPr>
        <p:sp>
          <p:nvSpPr>
            <p:cNvPr id="11078" name="Google Shape;11078;p54"/>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4"/>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4"/>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54"/>
          <p:cNvGrpSpPr/>
          <p:nvPr/>
        </p:nvGrpSpPr>
        <p:grpSpPr>
          <a:xfrm>
            <a:off x="4858206" y="3365399"/>
            <a:ext cx="361969" cy="359274"/>
            <a:chOff x="-54836500" y="2296300"/>
            <a:chExt cx="319000" cy="316625"/>
          </a:xfrm>
        </p:grpSpPr>
        <p:sp>
          <p:nvSpPr>
            <p:cNvPr id="11082" name="Google Shape;11082;p54"/>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4"/>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4"/>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4"/>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54"/>
          <p:cNvGrpSpPr/>
          <p:nvPr/>
        </p:nvGrpSpPr>
        <p:grpSpPr>
          <a:xfrm>
            <a:off x="4879652" y="3832071"/>
            <a:ext cx="319078" cy="361090"/>
            <a:chOff x="-54817600" y="2687750"/>
            <a:chExt cx="281200" cy="318225"/>
          </a:xfrm>
        </p:grpSpPr>
        <p:sp>
          <p:nvSpPr>
            <p:cNvPr id="11087" name="Google Shape;11087;p54"/>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4"/>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4"/>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4"/>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54"/>
          <p:cNvGrpSpPr/>
          <p:nvPr/>
        </p:nvGrpSpPr>
        <p:grpSpPr>
          <a:xfrm>
            <a:off x="7110476" y="2911936"/>
            <a:ext cx="317290" cy="359303"/>
            <a:chOff x="-52887125" y="1903275"/>
            <a:chExt cx="279625" cy="316650"/>
          </a:xfrm>
        </p:grpSpPr>
        <p:sp>
          <p:nvSpPr>
            <p:cNvPr id="11092" name="Google Shape;11092;p54"/>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4"/>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54"/>
          <p:cNvGrpSpPr/>
          <p:nvPr/>
        </p:nvGrpSpPr>
        <p:grpSpPr>
          <a:xfrm>
            <a:off x="7089030" y="3362733"/>
            <a:ext cx="360182" cy="361969"/>
            <a:chOff x="-52906025" y="2293950"/>
            <a:chExt cx="317425" cy="319000"/>
          </a:xfrm>
        </p:grpSpPr>
        <p:sp>
          <p:nvSpPr>
            <p:cNvPr id="11095" name="Google Shape;11095;p54"/>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4"/>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4"/>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54"/>
          <p:cNvGrpSpPr/>
          <p:nvPr/>
        </p:nvGrpSpPr>
        <p:grpSpPr>
          <a:xfrm>
            <a:off x="7110476" y="3831192"/>
            <a:ext cx="317290" cy="361090"/>
            <a:chOff x="-52887125" y="2686975"/>
            <a:chExt cx="279625" cy="318225"/>
          </a:xfrm>
        </p:grpSpPr>
        <p:sp>
          <p:nvSpPr>
            <p:cNvPr id="11099" name="Google Shape;11099;p54"/>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4"/>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4"/>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4"/>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54"/>
          <p:cNvGrpSpPr/>
          <p:nvPr/>
        </p:nvGrpSpPr>
        <p:grpSpPr>
          <a:xfrm>
            <a:off x="6220848" y="4290810"/>
            <a:ext cx="318170" cy="359303"/>
            <a:chOff x="-51722225" y="1915100"/>
            <a:chExt cx="280400" cy="316650"/>
          </a:xfrm>
        </p:grpSpPr>
        <p:sp>
          <p:nvSpPr>
            <p:cNvPr id="11104" name="Google Shape;11104;p54"/>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4"/>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4"/>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4"/>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54"/>
          <p:cNvGrpSpPr/>
          <p:nvPr/>
        </p:nvGrpSpPr>
        <p:grpSpPr>
          <a:xfrm>
            <a:off x="6616678" y="1531508"/>
            <a:ext cx="370905" cy="360976"/>
            <a:chOff x="-56407800" y="1902600"/>
            <a:chExt cx="326875" cy="318125"/>
          </a:xfrm>
        </p:grpSpPr>
        <p:sp>
          <p:nvSpPr>
            <p:cNvPr id="11109" name="Google Shape;11109;p54"/>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4"/>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4"/>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54"/>
          <p:cNvGrpSpPr/>
          <p:nvPr/>
        </p:nvGrpSpPr>
        <p:grpSpPr>
          <a:xfrm>
            <a:off x="6622479" y="2018074"/>
            <a:ext cx="359303" cy="338736"/>
            <a:chOff x="-56401500" y="2304975"/>
            <a:chExt cx="316650" cy="298525"/>
          </a:xfrm>
        </p:grpSpPr>
        <p:sp>
          <p:nvSpPr>
            <p:cNvPr id="11113" name="Google Shape;11113;p54"/>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4"/>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4"/>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4"/>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54"/>
          <p:cNvGrpSpPr/>
          <p:nvPr/>
        </p:nvGrpSpPr>
        <p:grpSpPr>
          <a:xfrm>
            <a:off x="5328863" y="2910149"/>
            <a:ext cx="319985" cy="361090"/>
            <a:chOff x="-54426150" y="1901700"/>
            <a:chExt cx="282000" cy="318225"/>
          </a:xfrm>
        </p:grpSpPr>
        <p:sp>
          <p:nvSpPr>
            <p:cNvPr id="11118" name="Google Shape;11118;p54"/>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4"/>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4"/>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4"/>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54"/>
          <p:cNvGrpSpPr/>
          <p:nvPr/>
        </p:nvGrpSpPr>
        <p:grpSpPr>
          <a:xfrm>
            <a:off x="5328863" y="3363612"/>
            <a:ext cx="319985" cy="361998"/>
            <a:chOff x="-54426150" y="2294725"/>
            <a:chExt cx="282000" cy="319025"/>
          </a:xfrm>
        </p:grpSpPr>
        <p:sp>
          <p:nvSpPr>
            <p:cNvPr id="11123" name="Google Shape;11123;p54"/>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4"/>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4"/>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4"/>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4"/>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54"/>
          <p:cNvGrpSpPr/>
          <p:nvPr/>
        </p:nvGrpSpPr>
        <p:grpSpPr>
          <a:xfrm>
            <a:off x="5327076" y="3831192"/>
            <a:ext cx="323560" cy="361969"/>
            <a:chOff x="-54427725" y="2686975"/>
            <a:chExt cx="285150" cy="319000"/>
          </a:xfrm>
        </p:grpSpPr>
        <p:sp>
          <p:nvSpPr>
            <p:cNvPr id="11129" name="Google Shape;11129;p54"/>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4"/>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4"/>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4"/>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4"/>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54"/>
          <p:cNvGrpSpPr/>
          <p:nvPr/>
        </p:nvGrpSpPr>
        <p:grpSpPr>
          <a:xfrm>
            <a:off x="7533634" y="2912163"/>
            <a:ext cx="359303" cy="359984"/>
            <a:chOff x="-52513800" y="1903475"/>
            <a:chExt cx="316650" cy="317250"/>
          </a:xfrm>
        </p:grpSpPr>
        <p:sp>
          <p:nvSpPr>
            <p:cNvPr id="11135" name="Google Shape;11135;p54"/>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4"/>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54"/>
          <p:cNvGrpSpPr/>
          <p:nvPr/>
        </p:nvGrpSpPr>
        <p:grpSpPr>
          <a:xfrm>
            <a:off x="7543464" y="3364520"/>
            <a:ext cx="339644" cy="360182"/>
            <a:chOff x="-52505925" y="2295525"/>
            <a:chExt cx="299325" cy="317425"/>
          </a:xfrm>
        </p:grpSpPr>
        <p:sp>
          <p:nvSpPr>
            <p:cNvPr id="11138" name="Google Shape;11138;p54"/>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4"/>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4"/>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4"/>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54"/>
          <p:cNvGrpSpPr/>
          <p:nvPr/>
        </p:nvGrpSpPr>
        <p:grpSpPr>
          <a:xfrm>
            <a:off x="7554641" y="3831192"/>
            <a:ext cx="317290" cy="361090"/>
            <a:chOff x="-52494100" y="2686975"/>
            <a:chExt cx="279625" cy="318225"/>
          </a:xfrm>
        </p:grpSpPr>
        <p:sp>
          <p:nvSpPr>
            <p:cNvPr id="11143" name="Google Shape;11143;p54"/>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4"/>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4"/>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4"/>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54"/>
          <p:cNvGrpSpPr/>
          <p:nvPr/>
        </p:nvGrpSpPr>
        <p:grpSpPr>
          <a:xfrm>
            <a:off x="6665412" y="4292135"/>
            <a:ext cx="315503" cy="361090"/>
            <a:chOff x="-51708850" y="2305750"/>
            <a:chExt cx="278050" cy="318225"/>
          </a:xfrm>
        </p:grpSpPr>
        <p:sp>
          <p:nvSpPr>
            <p:cNvPr id="11148" name="Google Shape;11148;p54"/>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4"/>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4"/>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54"/>
          <p:cNvGrpSpPr/>
          <p:nvPr/>
        </p:nvGrpSpPr>
        <p:grpSpPr>
          <a:xfrm>
            <a:off x="7536807" y="1533922"/>
            <a:ext cx="319089" cy="362073"/>
            <a:chOff x="1044400" y="2917425"/>
            <a:chExt cx="248125" cy="281550"/>
          </a:xfrm>
        </p:grpSpPr>
        <p:sp>
          <p:nvSpPr>
            <p:cNvPr id="11152" name="Google Shape;11152;p54"/>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4"/>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4"/>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4"/>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4"/>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1157" name="Google Shape;11157;p54"/>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158" name="Google Shape;11158;p54"/>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1159" name="Google Shape;11159;p54"/>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4"/>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1" name="Google Shape;11161;p54"/>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65" name="Shape 11165"/>
        <p:cNvGrpSpPr/>
        <p:nvPr/>
      </p:nvGrpSpPr>
      <p:grpSpPr>
        <a:xfrm>
          <a:off x="0" y="0"/>
          <a:ext cx="0" cy="0"/>
          <a:chOff x="0" y="0"/>
          <a:chExt cx="0" cy="0"/>
        </a:xfrm>
      </p:grpSpPr>
      <p:sp>
        <p:nvSpPr>
          <p:cNvPr id="11166" name="Google Shape;11166;p5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67" name="Google Shape;11167;p5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168" name="Google Shape;11168;p55"/>
          <p:cNvGrpSpPr/>
          <p:nvPr/>
        </p:nvGrpSpPr>
        <p:grpSpPr>
          <a:xfrm>
            <a:off x="889109" y="1531603"/>
            <a:ext cx="278288" cy="357036"/>
            <a:chOff x="-50489600" y="1947400"/>
            <a:chExt cx="233150" cy="299125"/>
          </a:xfrm>
        </p:grpSpPr>
        <p:sp>
          <p:nvSpPr>
            <p:cNvPr id="11169" name="Google Shape;11169;p55"/>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5"/>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55"/>
          <p:cNvGrpSpPr/>
          <p:nvPr/>
        </p:nvGrpSpPr>
        <p:grpSpPr>
          <a:xfrm>
            <a:off x="849616" y="1986560"/>
            <a:ext cx="357274" cy="358199"/>
            <a:chOff x="-50523475" y="2316000"/>
            <a:chExt cx="299325" cy="300100"/>
          </a:xfrm>
        </p:grpSpPr>
        <p:sp>
          <p:nvSpPr>
            <p:cNvPr id="11172" name="Google Shape;11172;p55"/>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5"/>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55"/>
          <p:cNvGrpSpPr/>
          <p:nvPr/>
        </p:nvGrpSpPr>
        <p:grpSpPr>
          <a:xfrm>
            <a:off x="848213" y="2435869"/>
            <a:ext cx="360079" cy="357304"/>
            <a:chOff x="-50524250" y="2686150"/>
            <a:chExt cx="301675" cy="299350"/>
          </a:xfrm>
        </p:grpSpPr>
        <p:sp>
          <p:nvSpPr>
            <p:cNvPr id="11175" name="Google Shape;11175;p55"/>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5"/>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5"/>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5"/>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5"/>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5"/>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55"/>
          <p:cNvGrpSpPr/>
          <p:nvPr/>
        </p:nvGrpSpPr>
        <p:grpSpPr>
          <a:xfrm>
            <a:off x="3070976" y="1561682"/>
            <a:ext cx="358199" cy="359154"/>
            <a:chOff x="-48633950" y="1972600"/>
            <a:chExt cx="300100" cy="300900"/>
          </a:xfrm>
        </p:grpSpPr>
        <p:sp>
          <p:nvSpPr>
            <p:cNvPr id="11182" name="Google Shape;11182;p55"/>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5"/>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55"/>
          <p:cNvGrpSpPr/>
          <p:nvPr/>
        </p:nvGrpSpPr>
        <p:grpSpPr>
          <a:xfrm>
            <a:off x="3070499" y="2017593"/>
            <a:ext cx="359154" cy="361004"/>
            <a:chOff x="-48634750" y="2342000"/>
            <a:chExt cx="300900" cy="302450"/>
          </a:xfrm>
        </p:grpSpPr>
        <p:sp>
          <p:nvSpPr>
            <p:cNvPr id="11185" name="Google Shape;11185;p55"/>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5"/>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5"/>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5"/>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5"/>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5"/>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5"/>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5"/>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55"/>
          <p:cNvGrpSpPr/>
          <p:nvPr/>
        </p:nvGrpSpPr>
        <p:grpSpPr>
          <a:xfrm>
            <a:off x="3071439" y="2465977"/>
            <a:ext cx="357274" cy="357274"/>
            <a:chOff x="-48633175" y="2711375"/>
            <a:chExt cx="299325" cy="299325"/>
          </a:xfrm>
        </p:grpSpPr>
        <p:sp>
          <p:nvSpPr>
            <p:cNvPr id="11194" name="Google Shape;11194;p55"/>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5"/>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55"/>
          <p:cNvGrpSpPr/>
          <p:nvPr/>
        </p:nvGrpSpPr>
        <p:grpSpPr>
          <a:xfrm>
            <a:off x="1757928" y="2917929"/>
            <a:ext cx="314006" cy="358229"/>
            <a:chOff x="-46753100" y="1965500"/>
            <a:chExt cx="263075" cy="300125"/>
          </a:xfrm>
        </p:grpSpPr>
        <p:sp>
          <p:nvSpPr>
            <p:cNvPr id="11197" name="Google Shape;11197;p55"/>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5"/>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55"/>
          <p:cNvGrpSpPr/>
          <p:nvPr/>
        </p:nvGrpSpPr>
        <p:grpSpPr>
          <a:xfrm>
            <a:off x="1735354" y="3385142"/>
            <a:ext cx="359154" cy="315916"/>
            <a:chOff x="-46772025" y="2350650"/>
            <a:chExt cx="300900" cy="264675"/>
          </a:xfrm>
        </p:grpSpPr>
        <p:sp>
          <p:nvSpPr>
            <p:cNvPr id="11200" name="Google Shape;11200;p55"/>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5"/>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55"/>
          <p:cNvGrpSpPr/>
          <p:nvPr/>
        </p:nvGrpSpPr>
        <p:grpSpPr>
          <a:xfrm>
            <a:off x="1735354" y="3819420"/>
            <a:ext cx="359154" cy="359154"/>
            <a:chOff x="-46772025" y="2701925"/>
            <a:chExt cx="300900" cy="300900"/>
          </a:xfrm>
        </p:grpSpPr>
        <p:sp>
          <p:nvSpPr>
            <p:cNvPr id="11203" name="Google Shape;11203;p55"/>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5"/>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5" name="Google Shape;11205;p55"/>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6" name="Google Shape;11206;p55"/>
          <p:cNvGrpSpPr/>
          <p:nvPr/>
        </p:nvGrpSpPr>
        <p:grpSpPr>
          <a:xfrm>
            <a:off x="1293035" y="1532528"/>
            <a:ext cx="358199" cy="359154"/>
            <a:chOff x="-50154075" y="1948175"/>
            <a:chExt cx="300100" cy="300900"/>
          </a:xfrm>
        </p:grpSpPr>
        <p:sp>
          <p:nvSpPr>
            <p:cNvPr id="11207" name="Google Shape;11207;p55"/>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5"/>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55"/>
          <p:cNvGrpSpPr/>
          <p:nvPr/>
        </p:nvGrpSpPr>
        <p:grpSpPr>
          <a:xfrm>
            <a:off x="1293035" y="1987485"/>
            <a:ext cx="358199" cy="358229"/>
            <a:chOff x="-50154850" y="2316775"/>
            <a:chExt cx="300100" cy="300125"/>
          </a:xfrm>
        </p:grpSpPr>
        <p:sp>
          <p:nvSpPr>
            <p:cNvPr id="11210" name="Google Shape;11210;p55"/>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5"/>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55"/>
          <p:cNvGrpSpPr/>
          <p:nvPr/>
        </p:nvGrpSpPr>
        <p:grpSpPr>
          <a:xfrm>
            <a:off x="1288813" y="2434496"/>
            <a:ext cx="366644" cy="356558"/>
            <a:chOff x="-50158000" y="2685000"/>
            <a:chExt cx="307175" cy="298725"/>
          </a:xfrm>
        </p:grpSpPr>
        <p:sp>
          <p:nvSpPr>
            <p:cNvPr id="11213" name="Google Shape;11213;p55"/>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5"/>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55"/>
          <p:cNvGrpSpPr/>
          <p:nvPr/>
        </p:nvGrpSpPr>
        <p:grpSpPr>
          <a:xfrm>
            <a:off x="3521599" y="1562607"/>
            <a:ext cx="361004" cy="358229"/>
            <a:chOff x="-48266125" y="1973375"/>
            <a:chExt cx="302450" cy="300125"/>
          </a:xfrm>
        </p:grpSpPr>
        <p:sp>
          <p:nvSpPr>
            <p:cNvPr id="11216" name="Google Shape;11216;p55"/>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5"/>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5"/>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5"/>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5"/>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5"/>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55"/>
          <p:cNvGrpSpPr/>
          <p:nvPr/>
        </p:nvGrpSpPr>
        <p:grpSpPr>
          <a:xfrm>
            <a:off x="3548844" y="2018369"/>
            <a:ext cx="306516" cy="358349"/>
            <a:chOff x="-48237000" y="2342650"/>
            <a:chExt cx="256800" cy="300225"/>
          </a:xfrm>
        </p:grpSpPr>
        <p:sp>
          <p:nvSpPr>
            <p:cNvPr id="11223" name="Google Shape;11223;p55"/>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5"/>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5"/>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55"/>
          <p:cNvGrpSpPr/>
          <p:nvPr/>
        </p:nvGrpSpPr>
        <p:grpSpPr>
          <a:xfrm>
            <a:off x="2180338" y="2918646"/>
            <a:ext cx="361034" cy="355633"/>
            <a:chOff x="-46404975" y="1966100"/>
            <a:chExt cx="302475" cy="297950"/>
          </a:xfrm>
        </p:grpSpPr>
        <p:sp>
          <p:nvSpPr>
            <p:cNvPr id="11227" name="Google Shape;11227;p55"/>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5"/>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5"/>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5"/>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55"/>
          <p:cNvGrpSpPr/>
          <p:nvPr/>
        </p:nvGrpSpPr>
        <p:grpSpPr>
          <a:xfrm>
            <a:off x="2181740" y="3364463"/>
            <a:ext cx="358229" cy="358199"/>
            <a:chOff x="-46401050" y="2333325"/>
            <a:chExt cx="300125" cy="300100"/>
          </a:xfrm>
        </p:grpSpPr>
        <p:sp>
          <p:nvSpPr>
            <p:cNvPr id="11232" name="Google Shape;11232;p55"/>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5"/>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5"/>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5"/>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6" name="Google Shape;11236;p55"/>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7" name="Google Shape;11237;p55"/>
          <p:cNvGrpSpPr/>
          <p:nvPr/>
        </p:nvGrpSpPr>
        <p:grpSpPr>
          <a:xfrm>
            <a:off x="3961830" y="3374818"/>
            <a:ext cx="359154" cy="359124"/>
            <a:chOff x="-44914800" y="2342000"/>
            <a:chExt cx="300900" cy="300875"/>
          </a:xfrm>
        </p:grpSpPr>
        <p:sp>
          <p:nvSpPr>
            <p:cNvPr id="11238" name="Google Shape;11238;p55"/>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5"/>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5"/>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1" name="Google Shape;11241;p55"/>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2" name="Google Shape;11242;p55"/>
          <p:cNvGrpSpPr/>
          <p:nvPr/>
        </p:nvGrpSpPr>
        <p:grpSpPr>
          <a:xfrm>
            <a:off x="1735816" y="1987336"/>
            <a:ext cx="359154" cy="357424"/>
            <a:chOff x="-49786250" y="2316650"/>
            <a:chExt cx="300900" cy="299450"/>
          </a:xfrm>
        </p:grpSpPr>
        <p:sp>
          <p:nvSpPr>
            <p:cNvPr id="11243" name="Google Shape;11243;p55"/>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5"/>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5"/>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5"/>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5"/>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5"/>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5"/>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0" name="Google Shape;11250;p55"/>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5"/>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2" name="Google Shape;11252;p55"/>
          <p:cNvGrpSpPr/>
          <p:nvPr/>
        </p:nvGrpSpPr>
        <p:grpSpPr>
          <a:xfrm>
            <a:off x="4033144" y="2017593"/>
            <a:ext cx="230365" cy="359124"/>
            <a:chOff x="-47842400" y="2342000"/>
            <a:chExt cx="193000" cy="300875"/>
          </a:xfrm>
        </p:grpSpPr>
        <p:sp>
          <p:nvSpPr>
            <p:cNvPr id="11253" name="Google Shape;11253;p55"/>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5"/>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5"/>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55"/>
          <p:cNvGrpSpPr/>
          <p:nvPr/>
        </p:nvGrpSpPr>
        <p:grpSpPr>
          <a:xfrm>
            <a:off x="3969212" y="2465052"/>
            <a:ext cx="358229" cy="359154"/>
            <a:chOff x="-47896750" y="2710600"/>
            <a:chExt cx="300125" cy="300900"/>
          </a:xfrm>
        </p:grpSpPr>
        <p:sp>
          <p:nvSpPr>
            <p:cNvPr id="11257" name="Google Shape;11257;p55"/>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5"/>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5"/>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5"/>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55"/>
          <p:cNvGrpSpPr/>
          <p:nvPr/>
        </p:nvGrpSpPr>
        <p:grpSpPr>
          <a:xfrm>
            <a:off x="2624852" y="2938609"/>
            <a:ext cx="359154" cy="314991"/>
            <a:chOff x="-46033225" y="1982825"/>
            <a:chExt cx="300900" cy="263900"/>
          </a:xfrm>
        </p:grpSpPr>
        <p:sp>
          <p:nvSpPr>
            <p:cNvPr id="11262" name="Google Shape;11262;p55"/>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5"/>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5"/>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55"/>
          <p:cNvGrpSpPr/>
          <p:nvPr/>
        </p:nvGrpSpPr>
        <p:grpSpPr>
          <a:xfrm>
            <a:off x="2621569" y="3365866"/>
            <a:ext cx="365719" cy="326151"/>
            <a:chOff x="-46034000" y="2334500"/>
            <a:chExt cx="306400" cy="273250"/>
          </a:xfrm>
        </p:grpSpPr>
        <p:sp>
          <p:nvSpPr>
            <p:cNvPr id="11266" name="Google Shape;11266;p55"/>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5"/>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5"/>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55"/>
          <p:cNvGrpSpPr/>
          <p:nvPr/>
        </p:nvGrpSpPr>
        <p:grpSpPr>
          <a:xfrm>
            <a:off x="2667627" y="3820255"/>
            <a:ext cx="273603" cy="356439"/>
            <a:chOff x="-45998575" y="2702625"/>
            <a:chExt cx="229225" cy="298625"/>
          </a:xfrm>
        </p:grpSpPr>
        <p:sp>
          <p:nvSpPr>
            <p:cNvPr id="11270" name="Google Shape;11270;p55"/>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5"/>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5"/>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5"/>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5"/>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5"/>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5"/>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7" name="Google Shape;11277;p55"/>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5"/>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5"/>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5"/>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5"/>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2" name="Google Shape;11282;p55"/>
          <p:cNvGrpSpPr/>
          <p:nvPr/>
        </p:nvGrpSpPr>
        <p:grpSpPr>
          <a:xfrm>
            <a:off x="2203197" y="2434019"/>
            <a:ext cx="314961" cy="361034"/>
            <a:chOff x="-49398750" y="2684600"/>
            <a:chExt cx="263875" cy="302475"/>
          </a:xfrm>
        </p:grpSpPr>
        <p:sp>
          <p:nvSpPr>
            <p:cNvPr id="11283" name="Google Shape;11283;p55"/>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5"/>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5"/>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55"/>
          <p:cNvGrpSpPr/>
          <p:nvPr/>
        </p:nvGrpSpPr>
        <p:grpSpPr>
          <a:xfrm>
            <a:off x="873121" y="2928284"/>
            <a:ext cx="314006" cy="359154"/>
            <a:chOff x="-47509225" y="1974175"/>
            <a:chExt cx="263075" cy="300900"/>
          </a:xfrm>
        </p:grpSpPr>
        <p:sp>
          <p:nvSpPr>
            <p:cNvPr id="11287" name="Google Shape;11287;p55"/>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5"/>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5"/>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5"/>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5"/>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55"/>
          <p:cNvGrpSpPr/>
          <p:nvPr/>
        </p:nvGrpSpPr>
        <p:grpSpPr>
          <a:xfrm>
            <a:off x="849622" y="3374818"/>
            <a:ext cx="361004" cy="357961"/>
            <a:chOff x="-47529700" y="2342000"/>
            <a:chExt cx="302450" cy="299900"/>
          </a:xfrm>
        </p:grpSpPr>
        <p:sp>
          <p:nvSpPr>
            <p:cNvPr id="11293" name="Google Shape;11293;p55"/>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5"/>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55"/>
          <p:cNvGrpSpPr/>
          <p:nvPr/>
        </p:nvGrpSpPr>
        <p:grpSpPr>
          <a:xfrm>
            <a:off x="851025" y="3873967"/>
            <a:ext cx="358199" cy="272648"/>
            <a:chOff x="-47527350" y="2747625"/>
            <a:chExt cx="300100" cy="228425"/>
          </a:xfrm>
        </p:grpSpPr>
        <p:sp>
          <p:nvSpPr>
            <p:cNvPr id="11296" name="Google Shape;11296;p55"/>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5"/>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5"/>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5"/>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5"/>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5"/>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2" name="Google Shape;11302;p55"/>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3" name="Google Shape;11303;p55"/>
          <p:cNvGrpSpPr/>
          <p:nvPr/>
        </p:nvGrpSpPr>
        <p:grpSpPr>
          <a:xfrm>
            <a:off x="3073924" y="3387022"/>
            <a:ext cx="358229" cy="314961"/>
            <a:chOff x="-45664625" y="2352225"/>
            <a:chExt cx="300125" cy="263875"/>
          </a:xfrm>
        </p:grpSpPr>
        <p:sp>
          <p:nvSpPr>
            <p:cNvPr id="11304" name="Google Shape;11304;p55"/>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5"/>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5"/>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5"/>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5"/>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5"/>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5"/>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55"/>
          <p:cNvGrpSpPr/>
          <p:nvPr/>
        </p:nvGrpSpPr>
        <p:grpSpPr>
          <a:xfrm>
            <a:off x="3073103" y="3821001"/>
            <a:ext cx="359870" cy="357573"/>
            <a:chOff x="-45665400" y="2703250"/>
            <a:chExt cx="301500" cy="299575"/>
          </a:xfrm>
        </p:grpSpPr>
        <p:sp>
          <p:nvSpPr>
            <p:cNvPr id="11312" name="Google Shape;11312;p55"/>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5"/>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5"/>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5"/>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55"/>
          <p:cNvGrpSpPr/>
          <p:nvPr/>
        </p:nvGrpSpPr>
        <p:grpSpPr>
          <a:xfrm>
            <a:off x="2174760" y="4261937"/>
            <a:ext cx="359154" cy="360109"/>
            <a:chOff x="-44528075" y="1982825"/>
            <a:chExt cx="300900" cy="301700"/>
          </a:xfrm>
        </p:grpSpPr>
        <p:sp>
          <p:nvSpPr>
            <p:cNvPr id="11317" name="Google Shape;11317;p55"/>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5"/>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5"/>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5"/>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5"/>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5"/>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5"/>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4" name="Google Shape;11324;p55"/>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5" name="Google Shape;11325;p55"/>
          <p:cNvGrpSpPr/>
          <p:nvPr/>
        </p:nvGrpSpPr>
        <p:grpSpPr>
          <a:xfrm>
            <a:off x="2625923" y="1987485"/>
            <a:ext cx="358199" cy="358229"/>
            <a:chOff x="-49048250" y="2316775"/>
            <a:chExt cx="300100" cy="300125"/>
          </a:xfrm>
        </p:grpSpPr>
        <p:sp>
          <p:nvSpPr>
            <p:cNvPr id="11326" name="Google Shape;11326;p55"/>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5"/>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5"/>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5"/>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0" name="Google Shape;11330;p55"/>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1" name="Google Shape;11331;p55"/>
          <p:cNvGrpSpPr/>
          <p:nvPr/>
        </p:nvGrpSpPr>
        <p:grpSpPr>
          <a:xfrm>
            <a:off x="1290494" y="2928284"/>
            <a:ext cx="360109" cy="358199"/>
            <a:chOff x="-47160325" y="1974175"/>
            <a:chExt cx="301700" cy="300100"/>
          </a:xfrm>
        </p:grpSpPr>
        <p:sp>
          <p:nvSpPr>
            <p:cNvPr id="11332" name="Google Shape;11332;p55"/>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5"/>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55"/>
          <p:cNvGrpSpPr/>
          <p:nvPr/>
        </p:nvGrpSpPr>
        <p:grpSpPr>
          <a:xfrm>
            <a:off x="1290971" y="3374818"/>
            <a:ext cx="359154" cy="359124"/>
            <a:chOff x="-47159525" y="2342000"/>
            <a:chExt cx="300900" cy="300875"/>
          </a:xfrm>
        </p:grpSpPr>
        <p:sp>
          <p:nvSpPr>
            <p:cNvPr id="11335" name="Google Shape;11335;p55"/>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5"/>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5"/>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5"/>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5"/>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55"/>
          <p:cNvGrpSpPr/>
          <p:nvPr/>
        </p:nvGrpSpPr>
        <p:grpSpPr>
          <a:xfrm>
            <a:off x="1291448" y="3831654"/>
            <a:ext cx="358199" cy="359154"/>
            <a:chOff x="-47157950" y="2712175"/>
            <a:chExt cx="300100" cy="300900"/>
          </a:xfrm>
        </p:grpSpPr>
        <p:sp>
          <p:nvSpPr>
            <p:cNvPr id="11341" name="Google Shape;11341;p55"/>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5"/>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5"/>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5"/>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5"/>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5"/>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5"/>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8" name="Google Shape;11348;p55"/>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9" name="Google Shape;11349;p55"/>
          <p:cNvGrpSpPr/>
          <p:nvPr/>
        </p:nvGrpSpPr>
        <p:grpSpPr>
          <a:xfrm>
            <a:off x="3535175" y="3364463"/>
            <a:ext cx="315886" cy="358199"/>
            <a:chOff x="-45278675" y="2333325"/>
            <a:chExt cx="264650" cy="300100"/>
          </a:xfrm>
        </p:grpSpPr>
        <p:sp>
          <p:nvSpPr>
            <p:cNvPr id="11350" name="Google Shape;11350;p55"/>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5"/>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5"/>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5"/>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55"/>
          <p:cNvGrpSpPr/>
          <p:nvPr/>
        </p:nvGrpSpPr>
        <p:grpSpPr>
          <a:xfrm>
            <a:off x="3545500" y="3819420"/>
            <a:ext cx="295237" cy="358229"/>
            <a:chOff x="-45270025" y="2701925"/>
            <a:chExt cx="247350" cy="300125"/>
          </a:xfrm>
        </p:grpSpPr>
        <p:sp>
          <p:nvSpPr>
            <p:cNvPr id="11355" name="Google Shape;11355;p55"/>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5"/>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5"/>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5"/>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9" name="Google Shape;11359;p55"/>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0" name="Google Shape;11360;p55"/>
          <p:cNvGrpSpPr/>
          <p:nvPr/>
        </p:nvGrpSpPr>
        <p:grpSpPr>
          <a:xfrm>
            <a:off x="2209567" y="2078266"/>
            <a:ext cx="307444" cy="260626"/>
            <a:chOff x="1636184" y="2959225"/>
            <a:chExt cx="232666" cy="197250"/>
          </a:xfrm>
        </p:grpSpPr>
        <p:sp>
          <p:nvSpPr>
            <p:cNvPr id="11361" name="Google Shape;11361;p55"/>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5"/>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5"/>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1364" name="Google Shape;11364;p55"/>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1365" name="Google Shape;11365;p55"/>
          <p:cNvGrpSpPr/>
          <p:nvPr/>
        </p:nvGrpSpPr>
        <p:grpSpPr>
          <a:xfrm>
            <a:off x="3577265" y="2463611"/>
            <a:ext cx="258542" cy="365154"/>
            <a:chOff x="-47300587" y="123275"/>
            <a:chExt cx="190975" cy="269725"/>
          </a:xfrm>
        </p:grpSpPr>
        <p:sp>
          <p:nvSpPr>
            <p:cNvPr id="11366" name="Google Shape;11366;p55"/>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5"/>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5"/>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5"/>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5"/>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55"/>
          <p:cNvGrpSpPr/>
          <p:nvPr/>
        </p:nvGrpSpPr>
        <p:grpSpPr>
          <a:xfrm>
            <a:off x="4870788" y="1532801"/>
            <a:ext cx="342328" cy="339793"/>
            <a:chOff x="-13966675" y="1639700"/>
            <a:chExt cx="354450" cy="351825"/>
          </a:xfrm>
        </p:grpSpPr>
        <p:sp>
          <p:nvSpPr>
            <p:cNvPr id="11372" name="Google Shape;11372;p55"/>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5"/>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5"/>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5"/>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5"/>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7" name="Google Shape;11377;p55"/>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5"/>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9" name="Google Shape;11379;p55"/>
          <p:cNvGrpSpPr/>
          <p:nvPr/>
        </p:nvGrpSpPr>
        <p:grpSpPr>
          <a:xfrm>
            <a:off x="6667277" y="1532487"/>
            <a:ext cx="340034" cy="340420"/>
            <a:chOff x="-12199250" y="1662675"/>
            <a:chExt cx="352075" cy="352475"/>
          </a:xfrm>
        </p:grpSpPr>
        <p:sp>
          <p:nvSpPr>
            <p:cNvPr id="11380" name="Google Shape;11380;p55"/>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5"/>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5"/>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55"/>
          <p:cNvGrpSpPr/>
          <p:nvPr/>
        </p:nvGrpSpPr>
        <p:grpSpPr>
          <a:xfrm>
            <a:off x="6666130" y="1939354"/>
            <a:ext cx="342328" cy="342328"/>
            <a:chOff x="-12199250" y="2096250"/>
            <a:chExt cx="354450" cy="354450"/>
          </a:xfrm>
        </p:grpSpPr>
        <p:sp>
          <p:nvSpPr>
            <p:cNvPr id="11384" name="Google Shape;11384;p55"/>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5"/>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55"/>
          <p:cNvGrpSpPr/>
          <p:nvPr/>
        </p:nvGrpSpPr>
        <p:grpSpPr>
          <a:xfrm>
            <a:off x="6667277" y="2348308"/>
            <a:ext cx="340034" cy="341579"/>
            <a:chOff x="-12199250" y="2530225"/>
            <a:chExt cx="352075" cy="353675"/>
          </a:xfrm>
        </p:grpSpPr>
        <p:sp>
          <p:nvSpPr>
            <p:cNvPr id="11387" name="Google Shape;11387;p55"/>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5"/>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5"/>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5"/>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1" name="Google Shape;11391;p55"/>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2" name="Google Shape;11392;p55"/>
          <p:cNvGrpSpPr/>
          <p:nvPr/>
        </p:nvGrpSpPr>
        <p:grpSpPr>
          <a:xfrm>
            <a:off x="4870788" y="3188088"/>
            <a:ext cx="342328" cy="339310"/>
            <a:chOff x="-10462550" y="2057650"/>
            <a:chExt cx="354450" cy="351325"/>
          </a:xfrm>
        </p:grpSpPr>
        <p:sp>
          <p:nvSpPr>
            <p:cNvPr id="11393" name="Google Shape;11393;p55"/>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5"/>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5" name="Google Shape;11395;p55"/>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6" name="Google Shape;11396;p55"/>
          <p:cNvGrpSpPr/>
          <p:nvPr/>
        </p:nvGrpSpPr>
        <p:grpSpPr>
          <a:xfrm>
            <a:off x="6649772" y="2779651"/>
            <a:ext cx="375044" cy="340541"/>
            <a:chOff x="-8692750" y="1622100"/>
            <a:chExt cx="388325" cy="352600"/>
          </a:xfrm>
        </p:grpSpPr>
        <p:sp>
          <p:nvSpPr>
            <p:cNvPr id="11397" name="Google Shape;11397;p55"/>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5"/>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55"/>
          <p:cNvGrpSpPr/>
          <p:nvPr/>
        </p:nvGrpSpPr>
        <p:grpSpPr>
          <a:xfrm>
            <a:off x="5304253" y="1531907"/>
            <a:ext cx="341555" cy="341579"/>
            <a:chOff x="-13529550" y="1639425"/>
            <a:chExt cx="353650" cy="353675"/>
          </a:xfrm>
        </p:grpSpPr>
        <p:sp>
          <p:nvSpPr>
            <p:cNvPr id="11400" name="Google Shape;11400;p55"/>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5"/>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5"/>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5"/>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5"/>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5"/>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5"/>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5"/>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55"/>
          <p:cNvGrpSpPr/>
          <p:nvPr/>
        </p:nvGrpSpPr>
        <p:grpSpPr>
          <a:xfrm>
            <a:off x="5303106" y="1940489"/>
            <a:ext cx="343849" cy="340058"/>
            <a:chOff x="-13531925" y="2075775"/>
            <a:chExt cx="356025" cy="352100"/>
          </a:xfrm>
        </p:grpSpPr>
        <p:sp>
          <p:nvSpPr>
            <p:cNvPr id="11409" name="Google Shape;11409;p55"/>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5"/>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55"/>
          <p:cNvGrpSpPr/>
          <p:nvPr/>
        </p:nvGrpSpPr>
        <p:grpSpPr>
          <a:xfrm>
            <a:off x="5304627" y="2348694"/>
            <a:ext cx="340807" cy="340807"/>
            <a:chOff x="-13528775" y="2507400"/>
            <a:chExt cx="352875" cy="352875"/>
          </a:xfrm>
        </p:grpSpPr>
        <p:sp>
          <p:nvSpPr>
            <p:cNvPr id="11412" name="Google Shape;11412;p55"/>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5"/>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5"/>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5" name="Google Shape;11415;p55"/>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5"/>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7" name="Google Shape;11417;p55"/>
          <p:cNvGrpSpPr/>
          <p:nvPr/>
        </p:nvGrpSpPr>
        <p:grpSpPr>
          <a:xfrm>
            <a:off x="7140133" y="2348308"/>
            <a:ext cx="308090" cy="341579"/>
            <a:chOff x="-11747150" y="2530225"/>
            <a:chExt cx="319000" cy="353675"/>
          </a:xfrm>
        </p:grpSpPr>
        <p:sp>
          <p:nvSpPr>
            <p:cNvPr id="11418" name="Google Shape;11418;p55"/>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5"/>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55"/>
          <p:cNvGrpSpPr/>
          <p:nvPr/>
        </p:nvGrpSpPr>
        <p:grpSpPr>
          <a:xfrm>
            <a:off x="5304627" y="2779519"/>
            <a:ext cx="340807" cy="340807"/>
            <a:chOff x="-10027775" y="1622900"/>
            <a:chExt cx="352875" cy="352875"/>
          </a:xfrm>
        </p:grpSpPr>
        <p:sp>
          <p:nvSpPr>
            <p:cNvPr id="11421" name="Google Shape;11421;p55"/>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5"/>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5"/>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5"/>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5"/>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5"/>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7" name="Google Shape;11427;p55"/>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8" name="Google Shape;11428;p55"/>
          <p:cNvGrpSpPr/>
          <p:nvPr/>
        </p:nvGrpSpPr>
        <p:grpSpPr>
          <a:xfrm>
            <a:off x="8031595" y="2805183"/>
            <a:ext cx="322553" cy="342328"/>
            <a:chOff x="-10019125" y="2490075"/>
            <a:chExt cx="333975" cy="354450"/>
          </a:xfrm>
        </p:grpSpPr>
        <p:sp>
          <p:nvSpPr>
            <p:cNvPr id="11429" name="Google Shape;11429;p55"/>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5"/>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5"/>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5"/>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3" name="Google Shape;11433;p55"/>
          <p:cNvGrpSpPr/>
          <p:nvPr/>
        </p:nvGrpSpPr>
        <p:grpSpPr>
          <a:xfrm>
            <a:off x="6661180" y="3186193"/>
            <a:ext cx="352227" cy="343100"/>
            <a:chOff x="-8684100" y="2032450"/>
            <a:chExt cx="364700" cy="355250"/>
          </a:xfrm>
        </p:grpSpPr>
        <p:sp>
          <p:nvSpPr>
            <p:cNvPr id="11434" name="Google Shape;11434;p55"/>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5"/>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5"/>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7" name="Google Shape;11437;p55"/>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8" name="Google Shape;11438;p55"/>
          <p:cNvGrpSpPr/>
          <p:nvPr/>
        </p:nvGrpSpPr>
        <p:grpSpPr>
          <a:xfrm>
            <a:off x="5752039" y="1939656"/>
            <a:ext cx="343849" cy="341724"/>
            <a:chOff x="-13095575" y="2073400"/>
            <a:chExt cx="356025" cy="353825"/>
          </a:xfrm>
        </p:grpSpPr>
        <p:sp>
          <p:nvSpPr>
            <p:cNvPr id="11439" name="Google Shape;11439;p55"/>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5"/>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5"/>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5"/>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5"/>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5"/>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5"/>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5"/>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7" name="Google Shape;11447;p55"/>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8" name="Google Shape;11448;p55"/>
          <p:cNvGrpSpPr/>
          <p:nvPr/>
        </p:nvGrpSpPr>
        <p:grpSpPr>
          <a:xfrm>
            <a:off x="7576787" y="1531485"/>
            <a:ext cx="343100" cy="342424"/>
            <a:chOff x="-11332875" y="1660700"/>
            <a:chExt cx="355250" cy="354550"/>
          </a:xfrm>
        </p:grpSpPr>
        <p:sp>
          <p:nvSpPr>
            <p:cNvPr id="11449" name="Google Shape;11449;p55"/>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5"/>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5"/>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5"/>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3" name="Google Shape;11453;p55"/>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5"/>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5" name="Google Shape;11455;p55"/>
          <p:cNvGrpSpPr/>
          <p:nvPr/>
        </p:nvGrpSpPr>
        <p:grpSpPr>
          <a:xfrm>
            <a:off x="5774096" y="2777997"/>
            <a:ext cx="299736" cy="343849"/>
            <a:chOff x="-9570950" y="1622100"/>
            <a:chExt cx="310350" cy="356025"/>
          </a:xfrm>
        </p:grpSpPr>
        <p:sp>
          <p:nvSpPr>
            <p:cNvPr id="11456" name="Google Shape;11456;p55"/>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5"/>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55"/>
          <p:cNvGrpSpPr/>
          <p:nvPr/>
        </p:nvGrpSpPr>
        <p:grpSpPr>
          <a:xfrm>
            <a:off x="5752800" y="3186953"/>
            <a:ext cx="342328" cy="341579"/>
            <a:chOff x="-9594575" y="2056875"/>
            <a:chExt cx="354450" cy="353675"/>
          </a:xfrm>
        </p:grpSpPr>
        <p:sp>
          <p:nvSpPr>
            <p:cNvPr id="11459" name="Google Shape;11459;p55"/>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5"/>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5"/>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2" name="Google Shape;11462;p55"/>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3" name="Google Shape;11463;p55"/>
          <p:cNvGrpSpPr/>
          <p:nvPr/>
        </p:nvGrpSpPr>
        <p:grpSpPr>
          <a:xfrm>
            <a:off x="6208482" y="1532293"/>
            <a:ext cx="342328" cy="340807"/>
            <a:chOff x="-12661600" y="1640225"/>
            <a:chExt cx="354450" cy="352875"/>
          </a:xfrm>
        </p:grpSpPr>
        <p:sp>
          <p:nvSpPr>
            <p:cNvPr id="11464" name="Google Shape;11464;p55"/>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5"/>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5"/>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55"/>
          <p:cNvGrpSpPr/>
          <p:nvPr/>
        </p:nvGrpSpPr>
        <p:grpSpPr>
          <a:xfrm>
            <a:off x="6208857" y="1960831"/>
            <a:ext cx="341579" cy="299374"/>
            <a:chOff x="-12660025" y="2096250"/>
            <a:chExt cx="353675" cy="309975"/>
          </a:xfrm>
        </p:grpSpPr>
        <p:sp>
          <p:nvSpPr>
            <p:cNvPr id="11468" name="Google Shape;11468;p55"/>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5"/>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5"/>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5"/>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5"/>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5"/>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55"/>
          <p:cNvGrpSpPr/>
          <p:nvPr/>
        </p:nvGrpSpPr>
        <p:grpSpPr>
          <a:xfrm>
            <a:off x="6207335" y="2348127"/>
            <a:ext cx="344622" cy="341941"/>
            <a:chOff x="-12663175" y="2506800"/>
            <a:chExt cx="356825" cy="354050"/>
          </a:xfrm>
        </p:grpSpPr>
        <p:sp>
          <p:nvSpPr>
            <p:cNvPr id="11475" name="Google Shape;11475;p55"/>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5"/>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5"/>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5"/>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55"/>
          <p:cNvGrpSpPr/>
          <p:nvPr/>
        </p:nvGrpSpPr>
        <p:grpSpPr>
          <a:xfrm>
            <a:off x="8022468" y="1531907"/>
            <a:ext cx="340807" cy="341579"/>
            <a:chOff x="-10896525" y="1663050"/>
            <a:chExt cx="352875" cy="353675"/>
          </a:xfrm>
        </p:grpSpPr>
        <p:sp>
          <p:nvSpPr>
            <p:cNvPr id="11480" name="Google Shape;11480;p55"/>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5"/>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2" name="Google Shape;11482;p55"/>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3" name="Google Shape;11483;p55"/>
          <p:cNvGrpSpPr/>
          <p:nvPr/>
        </p:nvGrpSpPr>
        <p:grpSpPr>
          <a:xfrm>
            <a:off x="8022082" y="2359342"/>
            <a:ext cx="341579" cy="319511"/>
            <a:chOff x="-10898100" y="2542050"/>
            <a:chExt cx="353675" cy="330825"/>
          </a:xfrm>
        </p:grpSpPr>
        <p:sp>
          <p:nvSpPr>
            <p:cNvPr id="11484" name="Google Shape;11484;p55"/>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5"/>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5"/>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5"/>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5"/>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5"/>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55"/>
          <p:cNvGrpSpPr/>
          <p:nvPr/>
        </p:nvGrpSpPr>
        <p:grpSpPr>
          <a:xfrm>
            <a:off x="6209617" y="2780207"/>
            <a:ext cx="340058" cy="339430"/>
            <a:chOff x="-9157450" y="1622750"/>
            <a:chExt cx="352100" cy="351450"/>
          </a:xfrm>
        </p:grpSpPr>
        <p:sp>
          <p:nvSpPr>
            <p:cNvPr id="11491" name="Google Shape;11491;p55"/>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5"/>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55"/>
          <p:cNvGrpSpPr/>
          <p:nvPr/>
        </p:nvGrpSpPr>
        <p:grpSpPr>
          <a:xfrm>
            <a:off x="6247658" y="3188474"/>
            <a:ext cx="263977" cy="338537"/>
            <a:chOff x="-9119650" y="2056875"/>
            <a:chExt cx="273325" cy="350525"/>
          </a:xfrm>
        </p:grpSpPr>
        <p:sp>
          <p:nvSpPr>
            <p:cNvPr id="11494" name="Google Shape;11494;p55"/>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5"/>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6" name="Google Shape;11496;p55"/>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5"/>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8" name="Google Shape;11498;p55"/>
          <p:cNvGrpSpPr/>
          <p:nvPr/>
        </p:nvGrpSpPr>
        <p:grpSpPr>
          <a:xfrm>
            <a:off x="7576790" y="3217879"/>
            <a:ext cx="343094" cy="341569"/>
            <a:chOff x="6001575" y="3119050"/>
            <a:chExt cx="315025" cy="313625"/>
          </a:xfrm>
        </p:grpSpPr>
        <p:sp>
          <p:nvSpPr>
            <p:cNvPr id="11499" name="Google Shape;11499;p55"/>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5"/>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04" name="Shape 11504"/>
        <p:cNvGrpSpPr/>
        <p:nvPr/>
      </p:nvGrpSpPr>
      <p:grpSpPr>
        <a:xfrm>
          <a:off x="0" y="0"/>
          <a:ext cx="0" cy="0"/>
          <a:chOff x="0" y="0"/>
          <a:chExt cx="0" cy="0"/>
        </a:xfrm>
      </p:grpSpPr>
      <p:sp>
        <p:nvSpPr>
          <p:cNvPr id="11505" name="Google Shape;11505;p56"/>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6" name="Google Shape;11506;p56"/>
          <p:cNvGrpSpPr/>
          <p:nvPr/>
        </p:nvGrpSpPr>
        <p:grpSpPr>
          <a:xfrm>
            <a:off x="845233" y="2273195"/>
            <a:ext cx="476329" cy="476213"/>
            <a:chOff x="-21298675" y="2414425"/>
            <a:chExt cx="306400" cy="306325"/>
          </a:xfrm>
        </p:grpSpPr>
        <p:sp>
          <p:nvSpPr>
            <p:cNvPr id="11507" name="Google Shape;11507;p56"/>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6"/>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6"/>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56"/>
          <p:cNvGrpSpPr/>
          <p:nvPr/>
        </p:nvGrpSpPr>
        <p:grpSpPr>
          <a:xfrm>
            <a:off x="844611" y="2865128"/>
            <a:ext cx="477573" cy="445432"/>
            <a:chOff x="-21299475" y="2798025"/>
            <a:chExt cx="307200" cy="286525"/>
          </a:xfrm>
        </p:grpSpPr>
        <p:sp>
          <p:nvSpPr>
            <p:cNvPr id="11511" name="Google Shape;11511;p56"/>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6"/>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6"/>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6"/>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6"/>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6"/>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6"/>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6"/>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6"/>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6"/>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6"/>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6"/>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3" name="Google Shape;11523;p56"/>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6"/>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6"/>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6" name="Google Shape;11526;p56"/>
          <p:cNvGrpSpPr/>
          <p:nvPr/>
        </p:nvGrpSpPr>
        <p:grpSpPr>
          <a:xfrm>
            <a:off x="6713966" y="1688917"/>
            <a:ext cx="413912" cy="472676"/>
            <a:chOff x="-17545650" y="2051350"/>
            <a:chExt cx="266250" cy="304050"/>
          </a:xfrm>
        </p:grpSpPr>
        <p:sp>
          <p:nvSpPr>
            <p:cNvPr id="11527" name="Google Shape;11527;p56"/>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6"/>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6"/>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6"/>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1" name="Google Shape;11531;p56"/>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2" name="Google Shape;11532;p56"/>
          <p:cNvGrpSpPr/>
          <p:nvPr/>
        </p:nvGrpSpPr>
        <p:grpSpPr>
          <a:xfrm>
            <a:off x="6684584" y="2865574"/>
            <a:ext cx="472676" cy="444538"/>
            <a:chOff x="-17565350" y="2809825"/>
            <a:chExt cx="304050" cy="285950"/>
          </a:xfrm>
        </p:grpSpPr>
        <p:sp>
          <p:nvSpPr>
            <p:cNvPr id="11533" name="Google Shape;11533;p56"/>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6"/>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6"/>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6"/>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6"/>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8" name="Google Shape;11538;p56"/>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6"/>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6"/>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1" name="Google Shape;11541;p56"/>
          <p:cNvGrpSpPr/>
          <p:nvPr/>
        </p:nvGrpSpPr>
        <p:grpSpPr>
          <a:xfrm>
            <a:off x="1457493" y="2850904"/>
            <a:ext cx="416283" cy="473881"/>
            <a:chOff x="-20904875" y="2788575"/>
            <a:chExt cx="267775" cy="304825"/>
          </a:xfrm>
        </p:grpSpPr>
        <p:sp>
          <p:nvSpPr>
            <p:cNvPr id="11542" name="Google Shape;11542;p56"/>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6"/>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56"/>
          <p:cNvGrpSpPr/>
          <p:nvPr/>
        </p:nvGrpSpPr>
        <p:grpSpPr>
          <a:xfrm>
            <a:off x="4397908" y="2275564"/>
            <a:ext cx="360045" cy="471471"/>
            <a:chOff x="-19006700" y="2434925"/>
            <a:chExt cx="231600" cy="303275"/>
          </a:xfrm>
        </p:grpSpPr>
        <p:sp>
          <p:nvSpPr>
            <p:cNvPr id="11545" name="Google Shape;11545;p56"/>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6"/>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6"/>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6"/>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9" name="Google Shape;11549;p56"/>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6"/>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1" name="Google Shape;11551;p56"/>
          <p:cNvGrpSpPr/>
          <p:nvPr/>
        </p:nvGrpSpPr>
        <p:grpSpPr>
          <a:xfrm>
            <a:off x="7276507" y="2289051"/>
            <a:ext cx="473881" cy="444499"/>
            <a:chOff x="-17190425" y="2435725"/>
            <a:chExt cx="304825" cy="285925"/>
          </a:xfrm>
        </p:grpSpPr>
        <p:sp>
          <p:nvSpPr>
            <p:cNvPr id="11552" name="Google Shape;11552;p56"/>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6"/>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6"/>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5" name="Google Shape;11555;p56"/>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6" name="Google Shape;11556;p56"/>
          <p:cNvGrpSpPr/>
          <p:nvPr/>
        </p:nvGrpSpPr>
        <p:grpSpPr>
          <a:xfrm>
            <a:off x="4931233" y="3444650"/>
            <a:ext cx="476329" cy="475086"/>
            <a:chOff x="-15719925" y="2416825"/>
            <a:chExt cx="306400" cy="305600"/>
          </a:xfrm>
        </p:grpSpPr>
        <p:sp>
          <p:nvSpPr>
            <p:cNvPr id="11557" name="Google Shape;11557;p56"/>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6"/>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6"/>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0" name="Google Shape;11560;p56"/>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6"/>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2" name="Google Shape;11562;p56"/>
          <p:cNvGrpSpPr/>
          <p:nvPr/>
        </p:nvGrpSpPr>
        <p:grpSpPr>
          <a:xfrm>
            <a:off x="2017527" y="2851506"/>
            <a:ext cx="479983" cy="472676"/>
            <a:chOff x="-20550425" y="2789350"/>
            <a:chExt cx="308750" cy="304050"/>
          </a:xfrm>
        </p:grpSpPr>
        <p:sp>
          <p:nvSpPr>
            <p:cNvPr id="11563" name="Google Shape;11563;p56"/>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6"/>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56"/>
          <p:cNvGrpSpPr/>
          <p:nvPr/>
        </p:nvGrpSpPr>
        <p:grpSpPr>
          <a:xfrm>
            <a:off x="4932894" y="1688158"/>
            <a:ext cx="473920" cy="474192"/>
            <a:chOff x="-18666450" y="2059825"/>
            <a:chExt cx="304850" cy="305025"/>
          </a:xfrm>
        </p:grpSpPr>
        <p:sp>
          <p:nvSpPr>
            <p:cNvPr id="11566" name="Google Shape;11566;p56"/>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6"/>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56"/>
          <p:cNvGrpSpPr/>
          <p:nvPr/>
        </p:nvGrpSpPr>
        <p:grpSpPr>
          <a:xfrm>
            <a:off x="4932292" y="2275584"/>
            <a:ext cx="475125" cy="471432"/>
            <a:chOff x="-18668025" y="2435725"/>
            <a:chExt cx="305625" cy="303250"/>
          </a:xfrm>
        </p:grpSpPr>
        <p:sp>
          <p:nvSpPr>
            <p:cNvPr id="11569" name="Google Shape;11569;p56"/>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6"/>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56"/>
          <p:cNvGrpSpPr/>
          <p:nvPr/>
        </p:nvGrpSpPr>
        <p:grpSpPr>
          <a:xfrm>
            <a:off x="4931689" y="2850902"/>
            <a:ext cx="476329" cy="473881"/>
            <a:chOff x="-18668800" y="2807475"/>
            <a:chExt cx="306400" cy="304825"/>
          </a:xfrm>
        </p:grpSpPr>
        <p:sp>
          <p:nvSpPr>
            <p:cNvPr id="11572" name="Google Shape;11572;p56"/>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6"/>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6"/>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6"/>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6"/>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6"/>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6"/>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6"/>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6"/>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56"/>
          <p:cNvGrpSpPr/>
          <p:nvPr/>
        </p:nvGrpSpPr>
        <p:grpSpPr>
          <a:xfrm>
            <a:off x="7885658" y="1687693"/>
            <a:ext cx="416361" cy="475125"/>
            <a:chOff x="-16798200" y="2050575"/>
            <a:chExt cx="267825" cy="305625"/>
          </a:xfrm>
        </p:grpSpPr>
        <p:sp>
          <p:nvSpPr>
            <p:cNvPr id="11582" name="Google Shape;11582;p56"/>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6"/>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6"/>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56"/>
          <p:cNvGrpSpPr/>
          <p:nvPr/>
        </p:nvGrpSpPr>
        <p:grpSpPr>
          <a:xfrm>
            <a:off x="7856276" y="2852127"/>
            <a:ext cx="475125" cy="471432"/>
            <a:chOff x="-16817100" y="2801175"/>
            <a:chExt cx="305625" cy="303250"/>
          </a:xfrm>
        </p:grpSpPr>
        <p:sp>
          <p:nvSpPr>
            <p:cNvPr id="11586" name="Google Shape;11586;p56"/>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6"/>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6"/>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6"/>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6"/>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6"/>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6"/>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6"/>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56"/>
          <p:cNvGrpSpPr/>
          <p:nvPr/>
        </p:nvGrpSpPr>
        <p:grpSpPr>
          <a:xfrm>
            <a:off x="7263396" y="3444614"/>
            <a:ext cx="476329" cy="475125"/>
            <a:chOff x="-15717575" y="2786200"/>
            <a:chExt cx="306400" cy="305625"/>
          </a:xfrm>
        </p:grpSpPr>
        <p:sp>
          <p:nvSpPr>
            <p:cNvPr id="11595" name="Google Shape;11595;p56"/>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6"/>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6"/>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6"/>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6"/>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6"/>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6"/>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56"/>
          <p:cNvGrpSpPr/>
          <p:nvPr/>
        </p:nvGrpSpPr>
        <p:grpSpPr>
          <a:xfrm>
            <a:off x="2600969" y="1688296"/>
            <a:ext cx="475125" cy="473920"/>
            <a:chOff x="-20173175" y="2038750"/>
            <a:chExt cx="305625" cy="304850"/>
          </a:xfrm>
        </p:grpSpPr>
        <p:sp>
          <p:nvSpPr>
            <p:cNvPr id="11603" name="Google Shape;11603;p56"/>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6"/>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5" name="Google Shape;11605;p56"/>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6" name="Google Shape;11606;p56"/>
          <p:cNvGrpSpPr/>
          <p:nvPr/>
        </p:nvGrpSpPr>
        <p:grpSpPr>
          <a:xfrm>
            <a:off x="2602193" y="2850282"/>
            <a:ext cx="472676" cy="475125"/>
            <a:chOff x="-20173175" y="2787775"/>
            <a:chExt cx="304050" cy="305625"/>
          </a:xfrm>
        </p:grpSpPr>
        <p:sp>
          <p:nvSpPr>
            <p:cNvPr id="11607" name="Google Shape;11607;p56"/>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6"/>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6"/>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6"/>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6"/>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6"/>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6"/>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56"/>
          <p:cNvGrpSpPr/>
          <p:nvPr/>
        </p:nvGrpSpPr>
        <p:grpSpPr>
          <a:xfrm>
            <a:off x="5527177" y="2275564"/>
            <a:ext cx="473881" cy="471471"/>
            <a:chOff x="-18294675" y="2434925"/>
            <a:chExt cx="304825" cy="303275"/>
          </a:xfrm>
        </p:grpSpPr>
        <p:sp>
          <p:nvSpPr>
            <p:cNvPr id="11615" name="Google Shape;11615;p56"/>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6"/>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6"/>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56"/>
          <p:cNvGrpSpPr/>
          <p:nvPr/>
        </p:nvGrpSpPr>
        <p:grpSpPr>
          <a:xfrm>
            <a:off x="5583492" y="2852107"/>
            <a:ext cx="361250" cy="471471"/>
            <a:chOff x="-18258450" y="2809825"/>
            <a:chExt cx="232375" cy="303275"/>
          </a:xfrm>
        </p:grpSpPr>
        <p:sp>
          <p:nvSpPr>
            <p:cNvPr id="11619" name="Google Shape;11619;p56"/>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6"/>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6"/>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2" name="Google Shape;11622;p56"/>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3" name="Google Shape;11623;p56"/>
          <p:cNvGrpSpPr/>
          <p:nvPr/>
        </p:nvGrpSpPr>
        <p:grpSpPr>
          <a:xfrm>
            <a:off x="3793692" y="3445233"/>
            <a:ext cx="415117" cy="473920"/>
            <a:chOff x="-16422500" y="2425450"/>
            <a:chExt cx="267025" cy="304850"/>
          </a:xfrm>
        </p:grpSpPr>
        <p:sp>
          <p:nvSpPr>
            <p:cNvPr id="11624" name="Google Shape;11624;p56"/>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6"/>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6"/>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56"/>
          <p:cNvGrpSpPr/>
          <p:nvPr/>
        </p:nvGrpSpPr>
        <p:grpSpPr>
          <a:xfrm>
            <a:off x="6096453" y="3445838"/>
            <a:ext cx="473920" cy="472676"/>
            <a:chOff x="-16442200" y="2801175"/>
            <a:chExt cx="304850" cy="304050"/>
          </a:xfrm>
        </p:grpSpPr>
        <p:sp>
          <p:nvSpPr>
            <p:cNvPr id="11628" name="Google Shape;11628;p56"/>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6"/>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6"/>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1" name="Google Shape;11631;p56"/>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6"/>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3" name="Google Shape;11633;p56"/>
          <p:cNvGrpSpPr/>
          <p:nvPr/>
        </p:nvGrpSpPr>
        <p:grpSpPr>
          <a:xfrm>
            <a:off x="3172167" y="2276343"/>
            <a:ext cx="481265" cy="469917"/>
            <a:chOff x="-19802200" y="2416025"/>
            <a:chExt cx="309575" cy="302275"/>
          </a:xfrm>
        </p:grpSpPr>
        <p:sp>
          <p:nvSpPr>
            <p:cNvPr id="11634" name="Google Shape;11634;p56"/>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6"/>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6"/>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6"/>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6"/>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56"/>
          <p:cNvGrpSpPr/>
          <p:nvPr/>
        </p:nvGrpSpPr>
        <p:grpSpPr>
          <a:xfrm>
            <a:off x="3175238" y="2851506"/>
            <a:ext cx="475125" cy="472676"/>
            <a:chOff x="-19801400" y="2788575"/>
            <a:chExt cx="305625" cy="304050"/>
          </a:xfrm>
        </p:grpSpPr>
        <p:sp>
          <p:nvSpPr>
            <p:cNvPr id="11640" name="Google Shape;11640;p56"/>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6"/>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6"/>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6"/>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6"/>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6"/>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56"/>
          <p:cNvGrpSpPr/>
          <p:nvPr/>
        </p:nvGrpSpPr>
        <p:grpSpPr>
          <a:xfrm>
            <a:off x="6130314" y="1688916"/>
            <a:ext cx="422463" cy="472676"/>
            <a:chOff x="-17903225" y="2060800"/>
            <a:chExt cx="271750" cy="304050"/>
          </a:xfrm>
        </p:grpSpPr>
        <p:sp>
          <p:nvSpPr>
            <p:cNvPr id="11647" name="Google Shape;11647;p56"/>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6"/>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6"/>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56"/>
          <p:cNvGrpSpPr/>
          <p:nvPr/>
        </p:nvGrpSpPr>
        <p:grpSpPr>
          <a:xfrm>
            <a:off x="6104605" y="2274962"/>
            <a:ext cx="473881" cy="472676"/>
            <a:chOff x="-17918975" y="2435725"/>
            <a:chExt cx="304825" cy="304050"/>
          </a:xfrm>
        </p:grpSpPr>
        <p:sp>
          <p:nvSpPr>
            <p:cNvPr id="11651" name="Google Shape;11651;p56"/>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6"/>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56"/>
          <p:cNvGrpSpPr/>
          <p:nvPr/>
        </p:nvGrpSpPr>
        <p:grpSpPr>
          <a:xfrm>
            <a:off x="6133365" y="2852729"/>
            <a:ext cx="416361" cy="470228"/>
            <a:chOff x="-17899300" y="2810625"/>
            <a:chExt cx="267825" cy="302475"/>
          </a:xfrm>
        </p:grpSpPr>
        <p:sp>
          <p:nvSpPr>
            <p:cNvPr id="11654" name="Google Shape;11654;p56"/>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6"/>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6"/>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7" name="Google Shape;11657;p56"/>
          <p:cNvGrpSpPr/>
          <p:nvPr/>
        </p:nvGrpSpPr>
        <p:grpSpPr>
          <a:xfrm>
            <a:off x="2039218" y="3461166"/>
            <a:ext cx="472676" cy="442089"/>
            <a:chOff x="-16066500" y="2060800"/>
            <a:chExt cx="304050" cy="284375"/>
          </a:xfrm>
        </p:grpSpPr>
        <p:sp>
          <p:nvSpPr>
            <p:cNvPr id="11658" name="Google Shape;11658;p56"/>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6"/>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6"/>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6"/>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6"/>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3" name="Google Shape;11663;p56"/>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6"/>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6"/>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6" name="Google Shape;11666;p56"/>
          <p:cNvGrpSpPr/>
          <p:nvPr/>
        </p:nvGrpSpPr>
        <p:grpSpPr>
          <a:xfrm>
            <a:off x="7923925" y="2297751"/>
            <a:ext cx="368362" cy="419314"/>
            <a:chOff x="4995050" y="3245650"/>
            <a:chExt cx="236950" cy="269725"/>
          </a:xfrm>
        </p:grpSpPr>
        <p:sp>
          <p:nvSpPr>
            <p:cNvPr id="11667" name="Google Shape;11667;p56"/>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6"/>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6"/>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0" name="Google Shape;11670;p56"/>
            <p:cNvGrpSpPr/>
            <p:nvPr/>
          </p:nvGrpSpPr>
          <p:grpSpPr>
            <a:xfrm>
              <a:off x="4995050" y="3245650"/>
              <a:ext cx="236950" cy="269725"/>
              <a:chOff x="4995050" y="3245650"/>
              <a:chExt cx="236950" cy="269725"/>
            </a:xfrm>
          </p:grpSpPr>
          <p:sp>
            <p:nvSpPr>
              <p:cNvPr id="11671" name="Google Shape;11671;p56"/>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6"/>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73" name="Google Shape;11673;p56"/>
          <p:cNvGrpSpPr/>
          <p:nvPr/>
        </p:nvGrpSpPr>
        <p:grpSpPr>
          <a:xfrm>
            <a:off x="5523718" y="1689744"/>
            <a:ext cx="483749" cy="481292"/>
            <a:chOff x="4724650" y="2885700"/>
            <a:chExt cx="270750" cy="269375"/>
          </a:xfrm>
        </p:grpSpPr>
        <p:sp>
          <p:nvSpPr>
            <p:cNvPr id="11674" name="Google Shape;11674;p56"/>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6"/>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6"/>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6"/>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6"/>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6"/>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6"/>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56"/>
          <p:cNvGrpSpPr/>
          <p:nvPr/>
        </p:nvGrpSpPr>
        <p:grpSpPr>
          <a:xfrm>
            <a:off x="4390823" y="1683870"/>
            <a:ext cx="389425" cy="467822"/>
            <a:chOff x="4459350" y="2882125"/>
            <a:chExt cx="228375" cy="274350"/>
          </a:xfrm>
        </p:grpSpPr>
        <p:sp>
          <p:nvSpPr>
            <p:cNvPr id="11682" name="Google Shape;11682;p56"/>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6"/>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6"/>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6"/>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6"/>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687" name="Google Shape;11687;p56"/>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688" name="Google Shape;11688;p56"/>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92" name="Shape 11692"/>
        <p:cNvGrpSpPr/>
        <p:nvPr/>
      </p:nvGrpSpPr>
      <p:grpSpPr>
        <a:xfrm>
          <a:off x="0" y="0"/>
          <a:ext cx="0" cy="0"/>
          <a:chOff x="0" y="0"/>
          <a:chExt cx="0" cy="0"/>
        </a:xfrm>
      </p:grpSpPr>
      <p:sp>
        <p:nvSpPr>
          <p:cNvPr id="11693" name="Google Shape;11693;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694" name="Google Shape;11694;p57"/>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5" name="Google Shape;11695;p57"/>
          <p:cNvGrpSpPr/>
          <p:nvPr/>
        </p:nvGrpSpPr>
        <p:grpSpPr>
          <a:xfrm>
            <a:off x="847082" y="2140412"/>
            <a:ext cx="426462" cy="420796"/>
            <a:chOff x="-6713450" y="2397900"/>
            <a:chExt cx="295375" cy="291450"/>
          </a:xfrm>
        </p:grpSpPr>
        <p:sp>
          <p:nvSpPr>
            <p:cNvPr id="11696" name="Google Shape;11696;p5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8" name="Google Shape;11698;p57"/>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9" name="Google Shape;11699;p57"/>
          <p:cNvGrpSpPr/>
          <p:nvPr/>
        </p:nvGrpSpPr>
        <p:grpSpPr>
          <a:xfrm>
            <a:off x="3551844" y="1631401"/>
            <a:ext cx="423069" cy="420507"/>
            <a:chOff x="-4932650" y="2046625"/>
            <a:chExt cx="293025" cy="291250"/>
          </a:xfrm>
        </p:grpSpPr>
        <p:sp>
          <p:nvSpPr>
            <p:cNvPr id="11700" name="Google Shape;11700;p5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2" name="Google Shape;11702;p57"/>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3" name="Google Shape;11703;p57"/>
          <p:cNvGrpSpPr/>
          <p:nvPr/>
        </p:nvGrpSpPr>
        <p:grpSpPr>
          <a:xfrm>
            <a:off x="3563775" y="2660957"/>
            <a:ext cx="423069" cy="420796"/>
            <a:chOff x="-4931075" y="2765725"/>
            <a:chExt cx="293025" cy="291450"/>
          </a:xfrm>
        </p:grpSpPr>
        <p:sp>
          <p:nvSpPr>
            <p:cNvPr id="11704" name="Google Shape;11704;p5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57"/>
          <p:cNvGrpSpPr/>
          <p:nvPr/>
        </p:nvGrpSpPr>
        <p:grpSpPr>
          <a:xfrm>
            <a:off x="6269343" y="1656289"/>
            <a:ext cx="420796" cy="370732"/>
            <a:chOff x="-3137650" y="2067900"/>
            <a:chExt cx="291450" cy="256775"/>
          </a:xfrm>
        </p:grpSpPr>
        <p:sp>
          <p:nvSpPr>
            <p:cNvPr id="11707" name="Google Shape;11707;p5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57"/>
          <p:cNvGrpSpPr/>
          <p:nvPr/>
        </p:nvGrpSpPr>
        <p:grpSpPr>
          <a:xfrm>
            <a:off x="6269343" y="2139926"/>
            <a:ext cx="420796" cy="421770"/>
            <a:chOff x="-3137650" y="2408950"/>
            <a:chExt cx="291450" cy="292125"/>
          </a:xfrm>
        </p:grpSpPr>
        <p:sp>
          <p:nvSpPr>
            <p:cNvPr id="11711" name="Google Shape;11711;p5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57"/>
          <p:cNvGrpSpPr/>
          <p:nvPr/>
        </p:nvGrpSpPr>
        <p:grpSpPr>
          <a:xfrm>
            <a:off x="6281274" y="2685412"/>
            <a:ext cx="420796" cy="371887"/>
            <a:chOff x="-3137650" y="2787000"/>
            <a:chExt cx="291450" cy="257575"/>
          </a:xfrm>
        </p:grpSpPr>
        <p:sp>
          <p:nvSpPr>
            <p:cNvPr id="11717" name="Google Shape;11717;p5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5" name="Google Shape;11725;p57"/>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7"/>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7"/>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8" name="Google Shape;11728;p57"/>
          <p:cNvGrpSpPr/>
          <p:nvPr/>
        </p:nvGrpSpPr>
        <p:grpSpPr>
          <a:xfrm>
            <a:off x="1399451" y="2660397"/>
            <a:ext cx="421914" cy="421914"/>
            <a:chOff x="-6354300" y="2757075"/>
            <a:chExt cx="292225" cy="292225"/>
          </a:xfrm>
        </p:grpSpPr>
        <p:sp>
          <p:nvSpPr>
            <p:cNvPr id="11729" name="Google Shape;11729;p5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57"/>
          <p:cNvGrpSpPr/>
          <p:nvPr/>
        </p:nvGrpSpPr>
        <p:grpSpPr>
          <a:xfrm>
            <a:off x="4093454" y="1629560"/>
            <a:ext cx="424188" cy="424188"/>
            <a:chOff x="-4573475" y="2045850"/>
            <a:chExt cx="293800" cy="293800"/>
          </a:xfrm>
        </p:grpSpPr>
        <p:sp>
          <p:nvSpPr>
            <p:cNvPr id="11734" name="Google Shape;11734;p5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57"/>
          <p:cNvGrpSpPr/>
          <p:nvPr/>
        </p:nvGrpSpPr>
        <p:grpSpPr>
          <a:xfrm>
            <a:off x="4092877" y="2138699"/>
            <a:ext cx="425343" cy="424225"/>
            <a:chOff x="-4570325" y="2405775"/>
            <a:chExt cx="294600" cy="293825"/>
          </a:xfrm>
        </p:grpSpPr>
        <p:sp>
          <p:nvSpPr>
            <p:cNvPr id="11737" name="Google Shape;11737;p5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57"/>
          <p:cNvGrpSpPr/>
          <p:nvPr/>
        </p:nvGrpSpPr>
        <p:grpSpPr>
          <a:xfrm>
            <a:off x="4105945" y="2659838"/>
            <a:ext cx="423069" cy="423033"/>
            <a:chOff x="-4572700" y="2764950"/>
            <a:chExt cx="293025" cy="293000"/>
          </a:xfrm>
        </p:grpSpPr>
        <p:sp>
          <p:nvSpPr>
            <p:cNvPr id="11740" name="Google Shape;11740;p5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57"/>
          <p:cNvGrpSpPr/>
          <p:nvPr/>
        </p:nvGrpSpPr>
        <p:grpSpPr>
          <a:xfrm>
            <a:off x="6824707" y="1631239"/>
            <a:ext cx="414840" cy="420832"/>
            <a:chOff x="-2777700" y="2049775"/>
            <a:chExt cx="287325" cy="291475"/>
          </a:xfrm>
        </p:grpSpPr>
        <p:sp>
          <p:nvSpPr>
            <p:cNvPr id="11746" name="Google Shape;11746;p5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57"/>
          <p:cNvGrpSpPr/>
          <p:nvPr/>
        </p:nvGrpSpPr>
        <p:grpSpPr>
          <a:xfrm>
            <a:off x="6821170" y="2140431"/>
            <a:ext cx="421914" cy="420759"/>
            <a:chOff x="-2571737" y="2403625"/>
            <a:chExt cx="292225" cy="291425"/>
          </a:xfrm>
        </p:grpSpPr>
        <p:sp>
          <p:nvSpPr>
            <p:cNvPr id="11750" name="Google Shape;11750;p5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57"/>
          <p:cNvGrpSpPr/>
          <p:nvPr/>
        </p:nvGrpSpPr>
        <p:grpSpPr>
          <a:xfrm>
            <a:off x="6821170" y="2661534"/>
            <a:ext cx="421914" cy="419640"/>
            <a:chOff x="-2571737" y="2764550"/>
            <a:chExt cx="292225" cy="290650"/>
          </a:xfrm>
        </p:grpSpPr>
        <p:sp>
          <p:nvSpPr>
            <p:cNvPr id="11758" name="Google Shape;11758;p5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57"/>
          <p:cNvGrpSpPr/>
          <p:nvPr/>
        </p:nvGrpSpPr>
        <p:grpSpPr>
          <a:xfrm>
            <a:off x="3020671" y="3230538"/>
            <a:ext cx="421914" cy="423864"/>
            <a:chOff x="-1333975" y="2365850"/>
            <a:chExt cx="292225" cy="293575"/>
          </a:xfrm>
        </p:grpSpPr>
        <p:sp>
          <p:nvSpPr>
            <p:cNvPr id="11762" name="Google Shape;11762;p5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57"/>
          <p:cNvGrpSpPr/>
          <p:nvPr/>
        </p:nvGrpSpPr>
        <p:grpSpPr>
          <a:xfrm>
            <a:off x="1954146" y="2660397"/>
            <a:ext cx="398020" cy="421914"/>
            <a:chOff x="-5995925" y="2757850"/>
            <a:chExt cx="275675" cy="292225"/>
          </a:xfrm>
        </p:grpSpPr>
        <p:sp>
          <p:nvSpPr>
            <p:cNvPr id="11771" name="Google Shape;11771;p5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57"/>
          <p:cNvGrpSpPr/>
          <p:nvPr/>
        </p:nvGrpSpPr>
        <p:grpSpPr>
          <a:xfrm>
            <a:off x="4634433" y="1631816"/>
            <a:ext cx="421951" cy="419677"/>
            <a:chOff x="-4211975" y="2046625"/>
            <a:chExt cx="292250" cy="290675"/>
          </a:xfrm>
        </p:grpSpPr>
        <p:sp>
          <p:nvSpPr>
            <p:cNvPr id="11781" name="Google Shape;11781;p5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57"/>
          <p:cNvGrpSpPr/>
          <p:nvPr/>
        </p:nvGrpSpPr>
        <p:grpSpPr>
          <a:xfrm>
            <a:off x="4684479" y="2138699"/>
            <a:ext cx="321859" cy="424225"/>
            <a:chOff x="-4178875" y="2405775"/>
            <a:chExt cx="222925" cy="293825"/>
          </a:xfrm>
        </p:grpSpPr>
        <p:sp>
          <p:nvSpPr>
            <p:cNvPr id="11784" name="Google Shape;11784;p5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57"/>
          <p:cNvGrpSpPr/>
          <p:nvPr/>
        </p:nvGrpSpPr>
        <p:grpSpPr>
          <a:xfrm>
            <a:off x="4646942" y="2673483"/>
            <a:ext cx="420796" cy="395746"/>
            <a:chOff x="-4211975" y="2783850"/>
            <a:chExt cx="291450" cy="274100"/>
          </a:xfrm>
        </p:grpSpPr>
        <p:sp>
          <p:nvSpPr>
            <p:cNvPr id="11788" name="Google Shape;11788;p5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1" name="Google Shape;11791;p57"/>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2" name="Google Shape;11792;p57"/>
          <p:cNvGrpSpPr/>
          <p:nvPr/>
        </p:nvGrpSpPr>
        <p:grpSpPr>
          <a:xfrm>
            <a:off x="7351871" y="2140413"/>
            <a:ext cx="420796" cy="420796"/>
            <a:chOff x="-2419325" y="2408150"/>
            <a:chExt cx="291450" cy="291450"/>
          </a:xfrm>
        </p:grpSpPr>
        <p:sp>
          <p:nvSpPr>
            <p:cNvPr id="11793" name="Google Shape;11793;p5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0" name="Google Shape;11800;p57"/>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1" name="Google Shape;11801;p57"/>
          <p:cNvGrpSpPr/>
          <p:nvPr/>
        </p:nvGrpSpPr>
        <p:grpSpPr>
          <a:xfrm>
            <a:off x="4673396" y="3231514"/>
            <a:ext cx="420796" cy="421914"/>
            <a:chOff x="-1333200" y="2770450"/>
            <a:chExt cx="291450" cy="292225"/>
          </a:xfrm>
        </p:grpSpPr>
        <p:sp>
          <p:nvSpPr>
            <p:cNvPr id="11802" name="Google Shape;11802;p5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57"/>
          <p:cNvGrpSpPr/>
          <p:nvPr/>
        </p:nvGrpSpPr>
        <p:grpSpPr>
          <a:xfrm>
            <a:off x="2470009" y="1631256"/>
            <a:ext cx="423069" cy="420796"/>
            <a:chOff x="-5635200" y="2037975"/>
            <a:chExt cx="293025" cy="291450"/>
          </a:xfrm>
        </p:grpSpPr>
        <p:sp>
          <p:nvSpPr>
            <p:cNvPr id="11805" name="Google Shape;11805;p5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57"/>
          <p:cNvGrpSpPr/>
          <p:nvPr/>
        </p:nvGrpSpPr>
        <p:grpSpPr>
          <a:xfrm>
            <a:off x="2468295" y="2140412"/>
            <a:ext cx="426499" cy="420796"/>
            <a:chOff x="-5637575" y="2397900"/>
            <a:chExt cx="295400" cy="291450"/>
          </a:xfrm>
        </p:grpSpPr>
        <p:sp>
          <p:nvSpPr>
            <p:cNvPr id="11808" name="Google Shape;11808;p5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57"/>
          <p:cNvGrpSpPr/>
          <p:nvPr/>
        </p:nvGrpSpPr>
        <p:grpSpPr>
          <a:xfrm>
            <a:off x="2481958" y="2660397"/>
            <a:ext cx="423033" cy="421914"/>
            <a:chOff x="-5635975" y="2757075"/>
            <a:chExt cx="293000" cy="292225"/>
          </a:xfrm>
        </p:grpSpPr>
        <p:sp>
          <p:nvSpPr>
            <p:cNvPr id="11813" name="Google Shape;11813;p5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57"/>
          <p:cNvGrpSpPr/>
          <p:nvPr/>
        </p:nvGrpSpPr>
        <p:grpSpPr>
          <a:xfrm>
            <a:off x="5165893" y="1631256"/>
            <a:ext cx="423069" cy="420796"/>
            <a:chOff x="-3854375" y="2046625"/>
            <a:chExt cx="293025" cy="291450"/>
          </a:xfrm>
        </p:grpSpPr>
        <p:sp>
          <p:nvSpPr>
            <p:cNvPr id="11816" name="Google Shape;11816;p5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57"/>
          <p:cNvGrpSpPr/>
          <p:nvPr/>
        </p:nvGrpSpPr>
        <p:grpSpPr>
          <a:xfrm>
            <a:off x="5164756" y="2138717"/>
            <a:ext cx="425343" cy="424188"/>
            <a:chOff x="-3854375" y="2405000"/>
            <a:chExt cx="294600" cy="293800"/>
          </a:xfrm>
        </p:grpSpPr>
        <p:sp>
          <p:nvSpPr>
            <p:cNvPr id="11819" name="Google Shape;11819;p5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57"/>
          <p:cNvGrpSpPr/>
          <p:nvPr/>
        </p:nvGrpSpPr>
        <p:grpSpPr>
          <a:xfrm>
            <a:off x="5178961" y="2659838"/>
            <a:ext cx="420796" cy="423033"/>
            <a:chOff x="-3852025" y="2764950"/>
            <a:chExt cx="291450" cy="293000"/>
          </a:xfrm>
        </p:grpSpPr>
        <p:sp>
          <p:nvSpPr>
            <p:cNvPr id="11822" name="Google Shape;11822;p5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4" name="Google Shape;11824;p57"/>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7"/>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6" name="Google Shape;11826;p57"/>
          <p:cNvGrpSpPr/>
          <p:nvPr/>
        </p:nvGrpSpPr>
        <p:grpSpPr>
          <a:xfrm>
            <a:off x="7901550" y="2660398"/>
            <a:ext cx="420796" cy="421914"/>
            <a:chOff x="-2060175" y="2768875"/>
            <a:chExt cx="291450" cy="292225"/>
          </a:xfrm>
        </p:grpSpPr>
        <p:sp>
          <p:nvSpPr>
            <p:cNvPr id="11827" name="Google Shape;11827;p5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9" name="Google Shape;11829;p57"/>
          <p:cNvGrpSpPr/>
          <p:nvPr/>
        </p:nvGrpSpPr>
        <p:grpSpPr>
          <a:xfrm>
            <a:off x="1915160" y="3232071"/>
            <a:ext cx="421914" cy="420796"/>
            <a:chOff x="-937025" y="2064750"/>
            <a:chExt cx="292225" cy="291450"/>
          </a:xfrm>
        </p:grpSpPr>
        <p:sp>
          <p:nvSpPr>
            <p:cNvPr id="11830" name="Google Shape;11830;p5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57"/>
          <p:cNvGrpSpPr/>
          <p:nvPr/>
        </p:nvGrpSpPr>
        <p:grpSpPr>
          <a:xfrm>
            <a:off x="3018323" y="1630697"/>
            <a:ext cx="421951" cy="421914"/>
            <a:chOff x="-5276050" y="2037975"/>
            <a:chExt cx="292250" cy="292225"/>
          </a:xfrm>
        </p:grpSpPr>
        <p:sp>
          <p:nvSpPr>
            <p:cNvPr id="11834" name="Google Shape;11834;p5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7" name="Google Shape;11837;p57"/>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7"/>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9" name="Google Shape;11839;p57"/>
          <p:cNvGrpSpPr/>
          <p:nvPr/>
        </p:nvGrpSpPr>
        <p:grpSpPr>
          <a:xfrm>
            <a:off x="5777136" y="1631256"/>
            <a:ext cx="324133" cy="420796"/>
            <a:chOff x="-3462150" y="2046625"/>
            <a:chExt cx="224500" cy="291450"/>
          </a:xfrm>
        </p:grpSpPr>
        <p:sp>
          <p:nvSpPr>
            <p:cNvPr id="11840" name="Google Shape;11840;p5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57"/>
          <p:cNvGrpSpPr/>
          <p:nvPr/>
        </p:nvGrpSpPr>
        <p:grpSpPr>
          <a:xfrm>
            <a:off x="5752700" y="2139276"/>
            <a:ext cx="373006" cy="423069"/>
            <a:chOff x="-3478675" y="2405775"/>
            <a:chExt cx="258350" cy="293025"/>
          </a:xfrm>
        </p:grpSpPr>
        <p:sp>
          <p:nvSpPr>
            <p:cNvPr id="11848" name="Google Shape;11848;p5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57"/>
          <p:cNvGrpSpPr/>
          <p:nvPr/>
        </p:nvGrpSpPr>
        <p:grpSpPr>
          <a:xfrm>
            <a:off x="5815218" y="2660398"/>
            <a:ext cx="271831" cy="421914"/>
            <a:chOff x="-3443250" y="2765725"/>
            <a:chExt cx="188275" cy="292225"/>
          </a:xfrm>
        </p:grpSpPr>
        <p:sp>
          <p:nvSpPr>
            <p:cNvPr id="11853" name="Google Shape;11853;p5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57"/>
          <p:cNvGrpSpPr/>
          <p:nvPr/>
        </p:nvGrpSpPr>
        <p:grpSpPr>
          <a:xfrm>
            <a:off x="844114" y="3230934"/>
            <a:ext cx="371887" cy="423069"/>
            <a:chOff x="-1684475" y="2049000"/>
            <a:chExt cx="257575" cy="293025"/>
          </a:xfrm>
        </p:grpSpPr>
        <p:sp>
          <p:nvSpPr>
            <p:cNvPr id="11858" name="Google Shape;11858;p5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2" name="Google Shape;11862;p57"/>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3" name="Google Shape;11863;p57"/>
          <p:cNvGrpSpPr/>
          <p:nvPr/>
        </p:nvGrpSpPr>
        <p:grpSpPr>
          <a:xfrm>
            <a:off x="4134007" y="3231514"/>
            <a:ext cx="420796" cy="421914"/>
            <a:chOff x="-1700225" y="2768875"/>
            <a:chExt cx="291450" cy="292225"/>
          </a:xfrm>
        </p:grpSpPr>
        <p:sp>
          <p:nvSpPr>
            <p:cNvPr id="11864" name="Google Shape;11864;p5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57"/>
          <p:cNvGrpSpPr/>
          <p:nvPr/>
        </p:nvGrpSpPr>
        <p:grpSpPr>
          <a:xfrm>
            <a:off x="3602355" y="3230935"/>
            <a:ext cx="371887" cy="423069"/>
            <a:chOff x="-919700" y="2420750"/>
            <a:chExt cx="257575" cy="293025"/>
          </a:xfrm>
        </p:grpSpPr>
        <p:sp>
          <p:nvSpPr>
            <p:cNvPr id="11871" name="Google Shape;11871;p5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57"/>
          <p:cNvGrpSpPr/>
          <p:nvPr/>
        </p:nvGrpSpPr>
        <p:grpSpPr>
          <a:xfrm>
            <a:off x="1937547" y="1645950"/>
            <a:ext cx="409531" cy="410617"/>
            <a:chOff x="6679825" y="2693700"/>
            <a:chExt cx="257875" cy="258575"/>
          </a:xfrm>
        </p:grpSpPr>
        <p:sp>
          <p:nvSpPr>
            <p:cNvPr id="11875" name="Google Shape;11875;p5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7"/>
          <p:cNvGrpSpPr/>
          <p:nvPr/>
        </p:nvGrpSpPr>
        <p:grpSpPr>
          <a:xfrm>
            <a:off x="1927121" y="2142110"/>
            <a:ext cx="420531" cy="417262"/>
            <a:chOff x="6790450" y="3119050"/>
            <a:chExt cx="262750" cy="260675"/>
          </a:xfrm>
        </p:grpSpPr>
        <p:sp>
          <p:nvSpPr>
            <p:cNvPr id="11878" name="Google Shape;11878;p5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57"/>
          <p:cNvGrpSpPr/>
          <p:nvPr/>
        </p:nvGrpSpPr>
        <p:grpSpPr>
          <a:xfrm>
            <a:off x="6853082" y="3755436"/>
            <a:ext cx="358093" cy="407391"/>
            <a:chOff x="7660859" y="2571753"/>
            <a:chExt cx="366561" cy="417024"/>
          </a:xfrm>
        </p:grpSpPr>
        <p:sp>
          <p:nvSpPr>
            <p:cNvPr id="11881" name="Google Shape;11881;p5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57"/>
          <p:cNvGrpSpPr/>
          <p:nvPr/>
        </p:nvGrpSpPr>
        <p:grpSpPr>
          <a:xfrm>
            <a:off x="4387763" y="3755436"/>
            <a:ext cx="407391" cy="407391"/>
            <a:chOff x="5566722" y="2571753"/>
            <a:chExt cx="417024" cy="417024"/>
          </a:xfrm>
        </p:grpSpPr>
        <p:sp>
          <p:nvSpPr>
            <p:cNvPr id="11885" name="Google Shape;11885;p5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57"/>
          <p:cNvGrpSpPr/>
          <p:nvPr/>
        </p:nvGrpSpPr>
        <p:grpSpPr>
          <a:xfrm>
            <a:off x="5004096" y="3857692"/>
            <a:ext cx="407381" cy="202880"/>
            <a:chOff x="6090251" y="2676413"/>
            <a:chExt cx="417014" cy="207677"/>
          </a:xfrm>
        </p:grpSpPr>
        <p:sp>
          <p:nvSpPr>
            <p:cNvPr id="11888" name="Google Shape;11888;p5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57"/>
          <p:cNvGrpSpPr/>
          <p:nvPr/>
        </p:nvGrpSpPr>
        <p:grpSpPr>
          <a:xfrm>
            <a:off x="6236750" y="3755436"/>
            <a:ext cx="407391" cy="407391"/>
            <a:chOff x="7137330" y="2571753"/>
            <a:chExt cx="417024" cy="417024"/>
          </a:xfrm>
        </p:grpSpPr>
        <p:sp>
          <p:nvSpPr>
            <p:cNvPr id="11893" name="Google Shape;11893;p5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6" name="Google Shape;11896;p57"/>
          <p:cNvGrpSpPr/>
          <p:nvPr/>
        </p:nvGrpSpPr>
        <p:grpSpPr>
          <a:xfrm>
            <a:off x="5620418" y="3755436"/>
            <a:ext cx="407391" cy="407391"/>
            <a:chOff x="6613801" y="2571753"/>
            <a:chExt cx="417024" cy="417024"/>
          </a:xfrm>
        </p:grpSpPr>
        <p:sp>
          <p:nvSpPr>
            <p:cNvPr id="11897" name="Google Shape;11897;p5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2" name="Google Shape;11902;p57"/>
          <p:cNvGrpSpPr/>
          <p:nvPr/>
        </p:nvGrpSpPr>
        <p:grpSpPr>
          <a:xfrm>
            <a:off x="7908242" y="3238780"/>
            <a:ext cx="407411" cy="407411"/>
            <a:chOff x="2964567" y="2571753"/>
            <a:chExt cx="417045" cy="417045"/>
          </a:xfrm>
        </p:grpSpPr>
        <p:sp>
          <p:nvSpPr>
            <p:cNvPr id="11903" name="Google Shape;11903;p5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57"/>
          <p:cNvGrpSpPr/>
          <p:nvPr/>
        </p:nvGrpSpPr>
        <p:grpSpPr>
          <a:xfrm>
            <a:off x="1922414" y="3815897"/>
            <a:ext cx="407391" cy="286470"/>
            <a:chOff x="3476576" y="2633631"/>
            <a:chExt cx="417024" cy="293244"/>
          </a:xfrm>
        </p:grpSpPr>
        <p:sp>
          <p:nvSpPr>
            <p:cNvPr id="11906" name="Google Shape;11906;p5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57"/>
          <p:cNvGrpSpPr/>
          <p:nvPr/>
        </p:nvGrpSpPr>
        <p:grpSpPr>
          <a:xfrm>
            <a:off x="2538746" y="3755508"/>
            <a:ext cx="407411" cy="407248"/>
            <a:chOff x="3988564" y="2571836"/>
            <a:chExt cx="417045" cy="416878"/>
          </a:xfrm>
        </p:grpSpPr>
        <p:sp>
          <p:nvSpPr>
            <p:cNvPr id="11909" name="Google Shape;11909;p5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57"/>
          <p:cNvGrpSpPr/>
          <p:nvPr/>
        </p:nvGrpSpPr>
        <p:grpSpPr>
          <a:xfrm>
            <a:off x="3155099" y="3755436"/>
            <a:ext cx="407391" cy="407391"/>
            <a:chOff x="4500573" y="2571753"/>
            <a:chExt cx="417024" cy="417024"/>
          </a:xfrm>
        </p:grpSpPr>
        <p:sp>
          <p:nvSpPr>
            <p:cNvPr id="11912" name="Google Shape;11912;p5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57"/>
          <p:cNvGrpSpPr/>
          <p:nvPr/>
        </p:nvGrpSpPr>
        <p:grpSpPr>
          <a:xfrm>
            <a:off x="3771431" y="3755436"/>
            <a:ext cx="407391" cy="407391"/>
            <a:chOff x="5012603" y="2571753"/>
            <a:chExt cx="417024" cy="417024"/>
          </a:xfrm>
        </p:grpSpPr>
        <p:sp>
          <p:nvSpPr>
            <p:cNvPr id="11915" name="Google Shape;11915;p5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7" name="Google Shape;11917;p57"/>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8" name="Google Shape;11918;p57"/>
          <p:cNvGrpSpPr/>
          <p:nvPr/>
        </p:nvGrpSpPr>
        <p:grpSpPr>
          <a:xfrm>
            <a:off x="5733329" y="3238790"/>
            <a:ext cx="407432" cy="407391"/>
            <a:chOff x="812101" y="2571761"/>
            <a:chExt cx="417066" cy="417024"/>
          </a:xfrm>
        </p:grpSpPr>
        <p:sp>
          <p:nvSpPr>
            <p:cNvPr id="11919" name="Google Shape;11919;p5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57"/>
          <p:cNvGrpSpPr/>
          <p:nvPr/>
        </p:nvGrpSpPr>
        <p:grpSpPr>
          <a:xfrm>
            <a:off x="6253923" y="3238790"/>
            <a:ext cx="407391" cy="407391"/>
            <a:chOff x="1323129" y="2571761"/>
            <a:chExt cx="417024" cy="417024"/>
          </a:xfrm>
        </p:grpSpPr>
        <p:sp>
          <p:nvSpPr>
            <p:cNvPr id="11924" name="Google Shape;11924;p5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8" name="Google Shape;11928;p57"/>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9" name="Google Shape;11929;p57"/>
          <p:cNvGrpSpPr/>
          <p:nvPr/>
        </p:nvGrpSpPr>
        <p:grpSpPr>
          <a:xfrm>
            <a:off x="7390398" y="3238843"/>
            <a:ext cx="408023" cy="407411"/>
            <a:chOff x="2344476" y="2571761"/>
            <a:chExt cx="417671" cy="417045"/>
          </a:xfrm>
        </p:grpSpPr>
        <p:sp>
          <p:nvSpPr>
            <p:cNvPr id="11930" name="Google Shape;11930;p5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33"/>
          <p:cNvSpPr txBox="1"/>
          <p:nvPr>
            <p:ph type="title"/>
          </p:nvPr>
        </p:nvSpPr>
        <p:spPr>
          <a:xfrm>
            <a:off x="599225" y="539924"/>
            <a:ext cx="7850100" cy="6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Escritorios remotos</a:t>
            </a:r>
            <a:endParaRPr/>
          </a:p>
        </p:txBody>
      </p:sp>
      <p:sp>
        <p:nvSpPr>
          <p:cNvPr id="650" name="Google Shape;650;p33"/>
          <p:cNvSpPr txBox="1"/>
          <p:nvPr>
            <p:ph idx="1" type="body"/>
          </p:nvPr>
        </p:nvSpPr>
        <p:spPr>
          <a:xfrm>
            <a:off x="599225" y="1449675"/>
            <a:ext cx="7770600" cy="1420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400">
                <a:latin typeface="Roboto Light"/>
                <a:ea typeface="Roboto Light"/>
                <a:cs typeface="Roboto Light"/>
                <a:sym typeface="Roboto Light"/>
              </a:rPr>
              <a:t>S</a:t>
            </a:r>
            <a:r>
              <a:rPr lang="en" sz="1400">
                <a:latin typeface="Roboto Light"/>
                <a:ea typeface="Roboto Light"/>
                <a:cs typeface="Roboto Light"/>
                <a:sym typeface="Roboto Light"/>
              </a:rPr>
              <a:t>oftware que permite a clientes conectarse a servidores de manera remota a través de internet</a:t>
            </a:r>
            <a:endParaRPr sz="1400">
              <a:latin typeface="Roboto Light"/>
              <a:ea typeface="Roboto Light"/>
              <a:cs typeface="Roboto Light"/>
              <a:sym typeface="Roboto Light"/>
            </a:endParaRPr>
          </a:p>
          <a:p>
            <a:pPr indent="0" lvl="0" marL="0" marR="0" rtl="0" algn="l">
              <a:lnSpc>
                <a:spcPct val="100000"/>
              </a:lnSpc>
              <a:spcBef>
                <a:spcPts val="0"/>
              </a:spcBef>
              <a:spcAft>
                <a:spcPts val="0"/>
              </a:spcAft>
              <a:buNone/>
            </a:pPr>
            <a:r>
              <a:t/>
            </a:r>
            <a:endParaRPr sz="1400">
              <a:latin typeface="Roboto Light"/>
              <a:ea typeface="Roboto Light"/>
              <a:cs typeface="Roboto Light"/>
              <a:sym typeface="Roboto Light"/>
            </a:endParaRPr>
          </a:p>
          <a:p>
            <a:pPr indent="0" lvl="0" marL="0" marR="0" rtl="0" algn="l">
              <a:lnSpc>
                <a:spcPct val="100000"/>
              </a:lnSpc>
              <a:spcBef>
                <a:spcPts val="0"/>
              </a:spcBef>
              <a:spcAft>
                <a:spcPts val="0"/>
              </a:spcAft>
              <a:buNone/>
            </a:pPr>
            <a:r>
              <a:t/>
            </a:r>
            <a:endParaRPr sz="1400">
              <a:latin typeface="Roboto Light"/>
              <a:ea typeface="Roboto Light"/>
              <a:cs typeface="Roboto Light"/>
              <a:sym typeface="Roboto Light"/>
            </a:endParaRPr>
          </a:p>
          <a:p>
            <a:pPr indent="0" lvl="0" marL="0" marR="0" rtl="0" algn="l">
              <a:lnSpc>
                <a:spcPct val="100000"/>
              </a:lnSpc>
              <a:spcBef>
                <a:spcPts val="0"/>
              </a:spcBef>
              <a:spcAft>
                <a:spcPts val="0"/>
              </a:spcAft>
              <a:buNone/>
            </a:pPr>
            <a:r>
              <a:t/>
            </a:r>
            <a:endParaRPr sz="1400">
              <a:latin typeface="Roboto Light"/>
              <a:ea typeface="Roboto Light"/>
              <a:cs typeface="Roboto Light"/>
              <a:sym typeface="Roboto Light"/>
            </a:endParaRPr>
          </a:p>
          <a:p>
            <a:pPr indent="0" lvl="0" marL="0" marR="0" rtl="0" algn="l">
              <a:lnSpc>
                <a:spcPct val="100000"/>
              </a:lnSpc>
              <a:spcBef>
                <a:spcPts val="0"/>
              </a:spcBef>
              <a:spcAft>
                <a:spcPts val="0"/>
              </a:spcAft>
              <a:buNone/>
            </a:pPr>
            <a:r>
              <a:rPr lang="en" sz="1400">
                <a:latin typeface="Roboto Light"/>
                <a:ea typeface="Roboto Light"/>
                <a:cs typeface="Roboto Light"/>
                <a:sym typeface="Roboto Light"/>
              </a:rPr>
              <a:t>Algunas de las apps más conocidas son:</a:t>
            </a:r>
            <a:endParaRPr sz="1400">
              <a:latin typeface="Roboto Light"/>
              <a:ea typeface="Roboto Light"/>
              <a:cs typeface="Roboto Light"/>
              <a:sym typeface="Roboto Light"/>
            </a:endParaRPr>
          </a:p>
        </p:txBody>
      </p:sp>
      <p:pic>
        <p:nvPicPr>
          <p:cNvPr id="651" name="Google Shape;651;p33"/>
          <p:cNvPicPr preferRelativeResize="0"/>
          <p:nvPr/>
        </p:nvPicPr>
        <p:blipFill>
          <a:blip r:embed="rId3">
            <a:alphaModFix/>
          </a:blip>
          <a:stretch>
            <a:fillRect/>
          </a:stretch>
        </p:blipFill>
        <p:spPr>
          <a:xfrm>
            <a:off x="4826588" y="4325568"/>
            <a:ext cx="3756950" cy="689757"/>
          </a:xfrm>
          <a:prstGeom prst="rect">
            <a:avLst/>
          </a:prstGeom>
          <a:noFill/>
          <a:ln>
            <a:noFill/>
          </a:ln>
        </p:spPr>
      </p:pic>
      <p:pic>
        <p:nvPicPr>
          <p:cNvPr id="652" name="Google Shape;652;p33"/>
          <p:cNvPicPr preferRelativeResize="0"/>
          <p:nvPr/>
        </p:nvPicPr>
        <p:blipFill>
          <a:blip r:embed="rId4">
            <a:alphaModFix/>
          </a:blip>
          <a:stretch>
            <a:fillRect/>
          </a:stretch>
        </p:blipFill>
        <p:spPr>
          <a:xfrm>
            <a:off x="6054674" y="2870175"/>
            <a:ext cx="2528887" cy="853600"/>
          </a:xfrm>
          <a:prstGeom prst="rect">
            <a:avLst/>
          </a:prstGeom>
          <a:noFill/>
          <a:ln>
            <a:noFill/>
          </a:ln>
        </p:spPr>
      </p:pic>
      <p:pic>
        <p:nvPicPr>
          <p:cNvPr id="653" name="Google Shape;653;p33"/>
          <p:cNvPicPr preferRelativeResize="0"/>
          <p:nvPr/>
        </p:nvPicPr>
        <p:blipFill>
          <a:blip r:embed="rId5">
            <a:alphaModFix/>
          </a:blip>
          <a:stretch>
            <a:fillRect/>
          </a:stretch>
        </p:blipFill>
        <p:spPr>
          <a:xfrm>
            <a:off x="341950" y="2696350"/>
            <a:ext cx="4197325" cy="2379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34"/>
          <p:cNvSpPr txBox="1"/>
          <p:nvPr>
            <p:ph type="title"/>
          </p:nvPr>
        </p:nvSpPr>
        <p:spPr>
          <a:xfrm>
            <a:off x="1853400" y="927100"/>
            <a:ext cx="3095400" cy="83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PROS</a:t>
            </a:r>
            <a:endParaRPr/>
          </a:p>
        </p:txBody>
      </p:sp>
      <p:sp>
        <p:nvSpPr>
          <p:cNvPr id="659" name="Google Shape;659;p34"/>
          <p:cNvSpPr txBox="1"/>
          <p:nvPr>
            <p:ph idx="2" type="title"/>
          </p:nvPr>
        </p:nvSpPr>
        <p:spPr>
          <a:xfrm>
            <a:off x="4948800" y="1583550"/>
            <a:ext cx="4499700" cy="83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700"/>
              <a:t>CONTRAS</a:t>
            </a:r>
            <a:endParaRPr sz="4700"/>
          </a:p>
        </p:txBody>
      </p:sp>
      <p:sp>
        <p:nvSpPr>
          <p:cNvPr id="660" name="Google Shape;660;p34"/>
          <p:cNvSpPr txBox="1"/>
          <p:nvPr>
            <p:ph idx="1" type="subTitle"/>
          </p:nvPr>
        </p:nvSpPr>
        <p:spPr>
          <a:xfrm>
            <a:off x="4948800" y="2668200"/>
            <a:ext cx="3421500" cy="1267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Krona One"/>
              <a:buChar char="-"/>
            </a:pPr>
            <a:r>
              <a:rPr lang="en" sz="1200">
                <a:solidFill>
                  <a:schemeClr val="lt1"/>
                </a:solidFill>
                <a:latin typeface="Krona One"/>
                <a:ea typeface="Krona One"/>
                <a:cs typeface="Krona One"/>
                <a:sym typeface="Krona One"/>
              </a:rPr>
              <a:t>Puede ser víctima de un ciberataque</a:t>
            </a:r>
            <a:endParaRPr sz="1200">
              <a:solidFill>
                <a:schemeClr val="lt1"/>
              </a:solidFill>
              <a:latin typeface="Krona One"/>
              <a:ea typeface="Krona One"/>
              <a:cs typeface="Krona One"/>
              <a:sym typeface="Krona One"/>
            </a:endParaRPr>
          </a:p>
          <a:p>
            <a:pPr indent="0" lvl="0" marL="0" rtl="0" algn="l">
              <a:spcBef>
                <a:spcPts val="0"/>
              </a:spcBef>
              <a:spcAft>
                <a:spcPts val="0"/>
              </a:spcAft>
              <a:buNone/>
            </a:pPr>
            <a:r>
              <a:t/>
            </a:r>
            <a:endParaRPr sz="1200">
              <a:solidFill>
                <a:schemeClr val="lt1"/>
              </a:solidFill>
              <a:latin typeface="Krona One"/>
              <a:ea typeface="Krona One"/>
              <a:cs typeface="Krona One"/>
              <a:sym typeface="Krona One"/>
            </a:endParaRPr>
          </a:p>
          <a:p>
            <a:pPr indent="-304800" lvl="0" marL="457200" rtl="0" algn="l">
              <a:spcBef>
                <a:spcPts val="0"/>
              </a:spcBef>
              <a:spcAft>
                <a:spcPts val="0"/>
              </a:spcAft>
              <a:buClr>
                <a:schemeClr val="lt1"/>
              </a:buClr>
              <a:buSzPts val="1200"/>
              <a:buFont typeface="Krona One"/>
              <a:buChar char="-"/>
            </a:pPr>
            <a:r>
              <a:rPr lang="en" sz="1200">
                <a:solidFill>
                  <a:schemeClr val="lt1"/>
                </a:solidFill>
                <a:latin typeface="Krona One"/>
                <a:ea typeface="Krona One"/>
                <a:cs typeface="Krona One"/>
                <a:sym typeface="Krona One"/>
              </a:rPr>
              <a:t>Dependen enteramente de la conexión a internet disponible</a:t>
            </a:r>
            <a:endParaRPr sz="1200">
              <a:solidFill>
                <a:schemeClr val="lt1"/>
              </a:solidFill>
              <a:latin typeface="Krona One"/>
              <a:ea typeface="Krona One"/>
              <a:cs typeface="Krona One"/>
              <a:sym typeface="Krona One"/>
            </a:endParaRPr>
          </a:p>
          <a:p>
            <a:pPr indent="0" lvl="0" marL="0" rtl="0" algn="ctr">
              <a:spcBef>
                <a:spcPts val="0"/>
              </a:spcBef>
              <a:spcAft>
                <a:spcPts val="1600"/>
              </a:spcAft>
              <a:buNone/>
            </a:pPr>
            <a:r>
              <a:t/>
            </a:r>
            <a:endParaRPr sz="1300">
              <a:latin typeface="Krona One"/>
              <a:ea typeface="Krona One"/>
              <a:cs typeface="Krona One"/>
              <a:sym typeface="Krona One"/>
            </a:endParaRPr>
          </a:p>
        </p:txBody>
      </p:sp>
      <p:sp>
        <p:nvSpPr>
          <p:cNvPr id="661" name="Google Shape;661;p34"/>
          <p:cNvSpPr txBox="1"/>
          <p:nvPr>
            <p:ph idx="3" type="subTitle"/>
          </p:nvPr>
        </p:nvSpPr>
        <p:spPr>
          <a:xfrm>
            <a:off x="26800" y="1863825"/>
            <a:ext cx="2867700" cy="28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 </a:t>
            </a:r>
            <a:r>
              <a:rPr b="1" lang="en" sz="1500"/>
              <a:t>No necesitamos acercarnos de forma física a los espacios</a:t>
            </a:r>
            <a:endParaRPr b="1" sz="1500"/>
          </a:p>
          <a:p>
            <a:pPr indent="0" lvl="0" marL="0" rtl="0" algn="l">
              <a:spcBef>
                <a:spcPts val="1600"/>
              </a:spcBef>
              <a:spcAft>
                <a:spcPts val="0"/>
              </a:spcAft>
              <a:buNone/>
            </a:pPr>
            <a:r>
              <a:rPr b="1" lang="en" sz="1500"/>
              <a:t>- Mayor productividad</a:t>
            </a:r>
            <a:endParaRPr b="1" sz="1500"/>
          </a:p>
          <a:p>
            <a:pPr indent="0" lvl="0" marL="0" rtl="0" algn="l">
              <a:spcBef>
                <a:spcPts val="1600"/>
              </a:spcBef>
              <a:spcAft>
                <a:spcPts val="0"/>
              </a:spcAft>
              <a:buNone/>
            </a:pPr>
            <a:r>
              <a:rPr b="1" lang="en" sz="1500"/>
              <a:t>- </a:t>
            </a:r>
            <a:r>
              <a:rPr b="1" lang="en" sz="1500"/>
              <a:t>Sólo necesitamos acceso a internet, el programa en ambos dispositivos y los dispositivos encendidos  a la vez</a:t>
            </a:r>
            <a:endParaRPr b="1" sz="1500"/>
          </a:p>
          <a:p>
            <a:pPr indent="0" lvl="0" marL="0" rtl="0" algn="ctr">
              <a:spcBef>
                <a:spcPts val="1600"/>
              </a:spcBef>
              <a:spcAft>
                <a:spcPts val="0"/>
              </a:spcAft>
              <a:buNone/>
            </a:pPr>
            <a:r>
              <a:t/>
            </a:r>
            <a:endParaRPr sz="1300">
              <a:latin typeface="Krona One"/>
              <a:ea typeface="Krona One"/>
              <a:cs typeface="Krona One"/>
              <a:sym typeface="Krona One"/>
            </a:endParaRPr>
          </a:p>
          <a:p>
            <a:pPr indent="0" lvl="0" marL="0" rtl="0" algn="ctr">
              <a:spcBef>
                <a:spcPts val="1600"/>
              </a:spcBef>
              <a:spcAft>
                <a:spcPts val="0"/>
              </a:spcAft>
              <a:buNone/>
            </a:pPr>
            <a:r>
              <a:t/>
            </a:r>
            <a:endParaRPr sz="1300">
              <a:latin typeface="Krona One"/>
              <a:ea typeface="Krona One"/>
              <a:cs typeface="Krona One"/>
              <a:sym typeface="Krona One"/>
            </a:endParaRPr>
          </a:p>
          <a:p>
            <a:pPr indent="0" lvl="0" marL="0" rtl="0" algn="ctr">
              <a:spcBef>
                <a:spcPts val="1600"/>
              </a:spcBef>
              <a:spcAft>
                <a:spcPts val="1600"/>
              </a:spcAft>
              <a:buNone/>
            </a:pPr>
            <a:r>
              <a:t/>
            </a:r>
            <a:endParaRPr sz="1300">
              <a:latin typeface="Krona One"/>
              <a:ea typeface="Krona One"/>
              <a:cs typeface="Krona One"/>
              <a:sym typeface="Krona One"/>
            </a:endParaRPr>
          </a:p>
        </p:txBody>
      </p:sp>
      <p:grpSp>
        <p:nvGrpSpPr>
          <p:cNvPr id="662" name="Google Shape;662;p34"/>
          <p:cNvGrpSpPr/>
          <p:nvPr/>
        </p:nvGrpSpPr>
        <p:grpSpPr>
          <a:xfrm flipH="1">
            <a:off x="2088484" y="2571751"/>
            <a:ext cx="294994" cy="309625"/>
            <a:chOff x="4398526" y="3853999"/>
            <a:chExt cx="344498" cy="424609"/>
          </a:xfrm>
        </p:grpSpPr>
        <p:sp>
          <p:nvSpPr>
            <p:cNvPr id="663" name="Google Shape;663;p34"/>
            <p:cNvSpPr/>
            <p:nvPr/>
          </p:nvSpPr>
          <p:spPr>
            <a:xfrm flipH="1">
              <a:off x="4676658" y="4123793"/>
              <a:ext cx="66366" cy="154813"/>
            </a:xfrm>
            <a:custGeom>
              <a:rect b="b" l="l" r="r" t="t"/>
              <a:pathLst>
                <a:path extrusionOk="0" h="3751" w="1608">
                  <a:moveTo>
                    <a:pt x="1155" y="441"/>
                  </a:moveTo>
                  <a:lnTo>
                    <a:pt x="1155" y="3298"/>
                  </a:lnTo>
                  <a:lnTo>
                    <a:pt x="441" y="3298"/>
                  </a:lnTo>
                  <a:lnTo>
                    <a:pt x="441" y="441"/>
                  </a:lnTo>
                  <a:close/>
                  <a:moveTo>
                    <a:pt x="215" y="0"/>
                  </a:moveTo>
                  <a:cubicBezTo>
                    <a:pt x="96" y="0"/>
                    <a:pt x="0" y="96"/>
                    <a:pt x="0" y="215"/>
                  </a:cubicBezTo>
                  <a:lnTo>
                    <a:pt x="0" y="3525"/>
                  </a:lnTo>
                  <a:cubicBezTo>
                    <a:pt x="0" y="3644"/>
                    <a:pt x="96" y="3751"/>
                    <a:pt x="215" y="3751"/>
                  </a:cubicBezTo>
                  <a:lnTo>
                    <a:pt x="1381" y="3751"/>
                  </a:lnTo>
                  <a:cubicBezTo>
                    <a:pt x="1512" y="3751"/>
                    <a:pt x="1608" y="3644"/>
                    <a:pt x="1608" y="3525"/>
                  </a:cubicBezTo>
                  <a:lnTo>
                    <a:pt x="1608" y="215"/>
                  </a:lnTo>
                  <a:cubicBezTo>
                    <a:pt x="1608" y="96"/>
                    <a:pt x="1501" y="0"/>
                    <a:pt x="1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4"/>
            <p:cNvSpPr/>
            <p:nvPr/>
          </p:nvSpPr>
          <p:spPr>
            <a:xfrm flipH="1">
              <a:off x="4583301" y="4085946"/>
              <a:ext cx="66366" cy="192660"/>
            </a:xfrm>
            <a:custGeom>
              <a:rect b="b" l="l" r="r" t="t"/>
              <a:pathLst>
                <a:path extrusionOk="0" h="4668" w="1608">
                  <a:moveTo>
                    <a:pt x="1144" y="453"/>
                  </a:moveTo>
                  <a:lnTo>
                    <a:pt x="1144" y="4215"/>
                  </a:lnTo>
                  <a:lnTo>
                    <a:pt x="429" y="4215"/>
                  </a:lnTo>
                  <a:lnTo>
                    <a:pt x="429" y="453"/>
                  </a:lnTo>
                  <a:close/>
                  <a:moveTo>
                    <a:pt x="227" y="1"/>
                  </a:moveTo>
                  <a:cubicBezTo>
                    <a:pt x="108" y="1"/>
                    <a:pt x="1" y="108"/>
                    <a:pt x="1" y="227"/>
                  </a:cubicBezTo>
                  <a:lnTo>
                    <a:pt x="1" y="4442"/>
                  </a:lnTo>
                  <a:cubicBezTo>
                    <a:pt x="1" y="4561"/>
                    <a:pt x="108" y="4668"/>
                    <a:pt x="227" y="4668"/>
                  </a:cubicBezTo>
                  <a:lnTo>
                    <a:pt x="1382" y="4668"/>
                  </a:lnTo>
                  <a:cubicBezTo>
                    <a:pt x="1501" y="4668"/>
                    <a:pt x="1608" y="4561"/>
                    <a:pt x="1608" y="4442"/>
                  </a:cubicBezTo>
                  <a:lnTo>
                    <a:pt x="1608" y="227"/>
                  </a:lnTo>
                  <a:cubicBezTo>
                    <a:pt x="1608" y="108"/>
                    <a:pt x="1501" y="1"/>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4"/>
            <p:cNvSpPr/>
            <p:nvPr/>
          </p:nvSpPr>
          <p:spPr>
            <a:xfrm flipH="1">
              <a:off x="4490398" y="4046656"/>
              <a:ext cx="66903" cy="231951"/>
            </a:xfrm>
            <a:custGeom>
              <a:rect b="b" l="l" r="r" t="t"/>
              <a:pathLst>
                <a:path extrusionOk="0" h="5620" w="1621">
                  <a:moveTo>
                    <a:pt x="1156" y="453"/>
                  </a:moveTo>
                  <a:lnTo>
                    <a:pt x="1156" y="5167"/>
                  </a:lnTo>
                  <a:lnTo>
                    <a:pt x="441" y="5167"/>
                  </a:lnTo>
                  <a:lnTo>
                    <a:pt x="441" y="453"/>
                  </a:lnTo>
                  <a:close/>
                  <a:moveTo>
                    <a:pt x="227" y="0"/>
                  </a:moveTo>
                  <a:cubicBezTo>
                    <a:pt x="108" y="0"/>
                    <a:pt x="1" y="107"/>
                    <a:pt x="1" y="226"/>
                  </a:cubicBezTo>
                  <a:lnTo>
                    <a:pt x="1" y="5394"/>
                  </a:lnTo>
                  <a:cubicBezTo>
                    <a:pt x="1" y="5513"/>
                    <a:pt x="108" y="5620"/>
                    <a:pt x="227" y="5620"/>
                  </a:cubicBezTo>
                  <a:lnTo>
                    <a:pt x="1394" y="5620"/>
                  </a:lnTo>
                  <a:cubicBezTo>
                    <a:pt x="1513" y="5620"/>
                    <a:pt x="1620" y="5513"/>
                    <a:pt x="1620" y="5394"/>
                  </a:cubicBezTo>
                  <a:lnTo>
                    <a:pt x="1620" y="226"/>
                  </a:lnTo>
                  <a:cubicBezTo>
                    <a:pt x="1620" y="107"/>
                    <a:pt x="1513" y="0"/>
                    <a:pt x="1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4"/>
            <p:cNvSpPr/>
            <p:nvPr/>
          </p:nvSpPr>
          <p:spPr>
            <a:xfrm flipH="1">
              <a:off x="4398526" y="3986688"/>
              <a:ext cx="66366" cy="291920"/>
            </a:xfrm>
            <a:custGeom>
              <a:rect b="b" l="l" r="r" t="t"/>
              <a:pathLst>
                <a:path extrusionOk="0" h="7073" w="1608">
                  <a:moveTo>
                    <a:pt x="1167" y="441"/>
                  </a:moveTo>
                  <a:lnTo>
                    <a:pt x="1167" y="6620"/>
                  </a:lnTo>
                  <a:lnTo>
                    <a:pt x="441" y="6620"/>
                  </a:lnTo>
                  <a:lnTo>
                    <a:pt x="441" y="441"/>
                  </a:lnTo>
                  <a:close/>
                  <a:moveTo>
                    <a:pt x="227" y="1"/>
                  </a:moveTo>
                  <a:cubicBezTo>
                    <a:pt x="107" y="1"/>
                    <a:pt x="0" y="108"/>
                    <a:pt x="0" y="227"/>
                  </a:cubicBezTo>
                  <a:lnTo>
                    <a:pt x="0" y="6847"/>
                  </a:lnTo>
                  <a:cubicBezTo>
                    <a:pt x="0" y="6966"/>
                    <a:pt x="107" y="7073"/>
                    <a:pt x="227" y="7073"/>
                  </a:cubicBezTo>
                  <a:lnTo>
                    <a:pt x="1381" y="7073"/>
                  </a:lnTo>
                  <a:cubicBezTo>
                    <a:pt x="1500" y="7073"/>
                    <a:pt x="1608" y="6966"/>
                    <a:pt x="1608" y="6847"/>
                  </a:cubicBezTo>
                  <a:lnTo>
                    <a:pt x="1608" y="227"/>
                  </a:lnTo>
                  <a:cubicBezTo>
                    <a:pt x="1608" y="108"/>
                    <a:pt x="1500" y="1"/>
                    <a:pt x="1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4"/>
            <p:cNvSpPr/>
            <p:nvPr/>
          </p:nvSpPr>
          <p:spPr>
            <a:xfrm flipH="1">
              <a:off x="4400504" y="3853999"/>
              <a:ext cx="342025" cy="189730"/>
            </a:xfrm>
            <a:custGeom>
              <a:rect b="b" l="l" r="r" t="t"/>
              <a:pathLst>
                <a:path extrusionOk="0" h="4597" w="8287">
                  <a:moveTo>
                    <a:pt x="6715" y="1"/>
                  </a:moveTo>
                  <a:cubicBezTo>
                    <a:pt x="6596" y="1"/>
                    <a:pt x="6489" y="96"/>
                    <a:pt x="6489" y="215"/>
                  </a:cubicBezTo>
                  <a:cubicBezTo>
                    <a:pt x="6489" y="334"/>
                    <a:pt x="6596" y="441"/>
                    <a:pt x="6715" y="441"/>
                  </a:cubicBezTo>
                  <a:lnTo>
                    <a:pt x="7573" y="441"/>
                  </a:lnTo>
                  <a:cubicBezTo>
                    <a:pt x="5906" y="2406"/>
                    <a:pt x="4179" y="4180"/>
                    <a:pt x="226" y="4180"/>
                  </a:cubicBezTo>
                  <a:cubicBezTo>
                    <a:pt x="214" y="4177"/>
                    <a:pt x="202" y="4176"/>
                    <a:pt x="190" y="4176"/>
                  </a:cubicBezTo>
                  <a:cubicBezTo>
                    <a:pt x="86" y="4176"/>
                    <a:pt x="0" y="4264"/>
                    <a:pt x="0" y="4370"/>
                  </a:cubicBezTo>
                  <a:cubicBezTo>
                    <a:pt x="0" y="4490"/>
                    <a:pt x="107" y="4597"/>
                    <a:pt x="226" y="4597"/>
                  </a:cubicBezTo>
                  <a:cubicBezTo>
                    <a:pt x="4322" y="4597"/>
                    <a:pt x="6180" y="2739"/>
                    <a:pt x="7846" y="799"/>
                  </a:cubicBezTo>
                  <a:lnTo>
                    <a:pt x="7846" y="1537"/>
                  </a:lnTo>
                  <a:cubicBezTo>
                    <a:pt x="7846" y="1656"/>
                    <a:pt x="7942" y="1751"/>
                    <a:pt x="8061" y="1751"/>
                  </a:cubicBezTo>
                  <a:cubicBezTo>
                    <a:pt x="8192" y="1751"/>
                    <a:pt x="8287" y="1656"/>
                    <a:pt x="8287" y="1537"/>
                  </a:cubicBezTo>
                  <a:lnTo>
                    <a:pt x="8287" y="191"/>
                  </a:lnTo>
                  <a:lnTo>
                    <a:pt x="8287" y="179"/>
                  </a:lnTo>
                  <a:lnTo>
                    <a:pt x="8287" y="144"/>
                  </a:lnTo>
                  <a:lnTo>
                    <a:pt x="8287" y="132"/>
                  </a:lnTo>
                  <a:lnTo>
                    <a:pt x="8287" y="120"/>
                  </a:lnTo>
                  <a:cubicBezTo>
                    <a:pt x="8287" y="120"/>
                    <a:pt x="8287" y="96"/>
                    <a:pt x="8275" y="96"/>
                  </a:cubicBezTo>
                  <a:cubicBezTo>
                    <a:pt x="8275" y="96"/>
                    <a:pt x="8275" y="84"/>
                    <a:pt x="8263" y="84"/>
                  </a:cubicBezTo>
                  <a:lnTo>
                    <a:pt x="8239" y="72"/>
                  </a:lnTo>
                  <a:lnTo>
                    <a:pt x="8227" y="60"/>
                  </a:lnTo>
                  <a:lnTo>
                    <a:pt x="8216" y="37"/>
                  </a:lnTo>
                  <a:lnTo>
                    <a:pt x="8204" y="37"/>
                  </a:lnTo>
                  <a:lnTo>
                    <a:pt x="8180" y="25"/>
                  </a:lnTo>
                  <a:cubicBezTo>
                    <a:pt x="8180" y="25"/>
                    <a:pt x="8168" y="25"/>
                    <a:pt x="8168" y="13"/>
                  </a:cubicBezTo>
                  <a:cubicBezTo>
                    <a:pt x="8168" y="13"/>
                    <a:pt x="8156" y="13"/>
                    <a:pt x="8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 name="Google Shape;668;p34"/>
          <p:cNvGrpSpPr/>
          <p:nvPr/>
        </p:nvGrpSpPr>
        <p:grpSpPr>
          <a:xfrm>
            <a:off x="2733688" y="2062968"/>
            <a:ext cx="340168" cy="309628"/>
            <a:chOff x="1487200" y="4421025"/>
            <a:chExt cx="483125" cy="439750"/>
          </a:xfrm>
        </p:grpSpPr>
        <p:sp>
          <p:nvSpPr>
            <p:cNvPr id="669" name="Google Shape;669;p34"/>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 name="Google Shape;670;p34"/>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 name="Google Shape;671;p34"/>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 name="Google Shape;672;p34"/>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3" name="Google Shape;673;p34"/>
          <p:cNvGrpSpPr/>
          <p:nvPr/>
        </p:nvGrpSpPr>
        <p:grpSpPr>
          <a:xfrm>
            <a:off x="2828935" y="3203796"/>
            <a:ext cx="421914" cy="420796"/>
            <a:chOff x="-937025" y="2064750"/>
            <a:chExt cx="292225" cy="291450"/>
          </a:xfrm>
        </p:grpSpPr>
        <p:sp>
          <p:nvSpPr>
            <p:cNvPr id="674" name="Google Shape;674;p3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34"/>
          <p:cNvGrpSpPr/>
          <p:nvPr/>
        </p:nvGrpSpPr>
        <p:grpSpPr>
          <a:xfrm>
            <a:off x="8035911" y="2796403"/>
            <a:ext cx="280923" cy="315449"/>
            <a:chOff x="6276025" y="3812400"/>
            <a:chExt cx="416800" cy="468025"/>
          </a:xfrm>
        </p:grpSpPr>
        <p:sp>
          <p:nvSpPr>
            <p:cNvPr id="678" name="Google Shape;678;p34"/>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 name="Google Shape;679;p34"/>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 name="Google Shape;680;p34"/>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 name="Google Shape;681;p34"/>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2" name="Google Shape;682;p34"/>
          <p:cNvGrpSpPr/>
          <p:nvPr/>
        </p:nvGrpSpPr>
        <p:grpSpPr>
          <a:xfrm>
            <a:off x="7985037" y="3624595"/>
            <a:ext cx="382665" cy="367194"/>
            <a:chOff x="-62890750" y="2296300"/>
            <a:chExt cx="330825" cy="317450"/>
          </a:xfrm>
        </p:grpSpPr>
        <p:sp>
          <p:nvSpPr>
            <p:cNvPr id="683" name="Google Shape;683;p34"/>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4"/>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4"/>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35"/>
          <p:cNvSpPr txBox="1"/>
          <p:nvPr>
            <p:ph type="title"/>
          </p:nvPr>
        </p:nvSpPr>
        <p:spPr>
          <a:xfrm>
            <a:off x="599225" y="539924"/>
            <a:ext cx="7850100" cy="6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Máquinas virtuales</a:t>
            </a:r>
            <a:endParaRPr/>
          </a:p>
        </p:txBody>
      </p:sp>
      <p:sp>
        <p:nvSpPr>
          <p:cNvPr id="691" name="Google Shape;691;p35"/>
          <p:cNvSpPr txBox="1"/>
          <p:nvPr>
            <p:ph idx="1" type="body"/>
          </p:nvPr>
        </p:nvSpPr>
        <p:spPr>
          <a:xfrm>
            <a:off x="599225" y="1638500"/>
            <a:ext cx="7770600" cy="6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Una máquina virtual es un software capaz de contener sistemas operativos, emulando computadoras independientes.</a:t>
            </a:r>
            <a:endParaRPr sz="1300"/>
          </a:p>
        </p:txBody>
      </p:sp>
      <p:sp>
        <p:nvSpPr>
          <p:cNvPr id="692" name="Google Shape;692;p35"/>
          <p:cNvSpPr/>
          <p:nvPr/>
        </p:nvSpPr>
        <p:spPr>
          <a:xfrm rot="8040426">
            <a:off x="647056" y="3255733"/>
            <a:ext cx="244837" cy="236986"/>
          </a:xfrm>
          <a:prstGeom prst="rect">
            <a:avLst/>
          </a:prstGeom>
          <a:gradFill>
            <a:gsLst>
              <a:gs pos="0">
                <a:schemeClr val="accent4"/>
              </a:gs>
              <a:gs pos="100000">
                <a:schemeClr val="accen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p:nvPr/>
        </p:nvSpPr>
        <p:spPr>
          <a:xfrm rot="8040426">
            <a:off x="647056" y="4258308"/>
            <a:ext cx="244837" cy="236986"/>
          </a:xfrm>
          <a:prstGeom prst="rect">
            <a:avLst/>
          </a:prstGeom>
          <a:gradFill>
            <a:gsLst>
              <a:gs pos="0">
                <a:schemeClr val="accent4"/>
              </a:gs>
              <a:gs pos="100000">
                <a:schemeClr val="accen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5"/>
          <p:cNvSpPr txBox="1"/>
          <p:nvPr/>
        </p:nvSpPr>
        <p:spPr>
          <a:xfrm>
            <a:off x="599225" y="2379300"/>
            <a:ext cx="7016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F2F2F2"/>
                </a:solidFill>
                <a:latin typeface="Roboto"/>
                <a:ea typeface="Roboto"/>
                <a:cs typeface="Roboto"/>
                <a:sym typeface="Roboto"/>
              </a:rPr>
              <a:t>Cuando se habla de máquinas virtuales existen dos tipos:</a:t>
            </a:r>
            <a:endParaRPr sz="1300">
              <a:solidFill>
                <a:srgbClr val="F2F2F2"/>
              </a:solidFill>
              <a:latin typeface="Roboto"/>
              <a:ea typeface="Roboto"/>
              <a:cs typeface="Roboto"/>
              <a:sym typeface="Roboto"/>
            </a:endParaRPr>
          </a:p>
        </p:txBody>
      </p:sp>
      <p:sp>
        <p:nvSpPr>
          <p:cNvPr id="695" name="Google Shape;695;p35"/>
          <p:cNvSpPr txBox="1"/>
          <p:nvPr/>
        </p:nvSpPr>
        <p:spPr>
          <a:xfrm>
            <a:off x="939725" y="2981675"/>
            <a:ext cx="70167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rgbClr val="F2F2F2"/>
                </a:solidFill>
                <a:latin typeface="Roboto"/>
                <a:ea typeface="Roboto"/>
                <a:cs typeface="Roboto"/>
                <a:sym typeface="Roboto"/>
              </a:rPr>
              <a:t>De sistema:</a:t>
            </a:r>
            <a:endParaRPr b="1" sz="1300">
              <a:solidFill>
                <a:srgbClr val="F2F2F2"/>
              </a:solidFill>
              <a:latin typeface="Roboto"/>
              <a:ea typeface="Roboto"/>
              <a:cs typeface="Roboto"/>
              <a:sym typeface="Roboto"/>
            </a:endParaRPr>
          </a:p>
          <a:p>
            <a:pPr indent="0" lvl="0" marL="0" rtl="0" algn="l">
              <a:spcBef>
                <a:spcPts val="0"/>
              </a:spcBef>
              <a:spcAft>
                <a:spcPts val="0"/>
              </a:spcAft>
              <a:buNone/>
            </a:pPr>
            <a:r>
              <a:rPr lang="en" sz="1300">
                <a:solidFill>
                  <a:srgbClr val="F2F2F2"/>
                </a:solidFill>
                <a:latin typeface="Roboto Light"/>
                <a:ea typeface="Roboto Light"/>
                <a:cs typeface="Roboto Light"/>
                <a:sym typeface="Roboto Light"/>
              </a:rPr>
              <a:t>	Estas máquinas emulan una computadora en su totalidad, es decir, corren un sistema operativo en su interior</a:t>
            </a:r>
            <a:endParaRPr sz="1300">
              <a:solidFill>
                <a:srgbClr val="F2F2F2"/>
              </a:solidFill>
              <a:latin typeface="Roboto Light"/>
              <a:ea typeface="Roboto Light"/>
              <a:cs typeface="Roboto Light"/>
              <a:sym typeface="Roboto Light"/>
            </a:endParaRPr>
          </a:p>
        </p:txBody>
      </p:sp>
      <p:sp>
        <p:nvSpPr>
          <p:cNvPr id="696" name="Google Shape;696;p35"/>
          <p:cNvSpPr txBox="1"/>
          <p:nvPr/>
        </p:nvSpPr>
        <p:spPr>
          <a:xfrm>
            <a:off x="939725" y="3984250"/>
            <a:ext cx="70167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rgbClr val="F2F2F2"/>
                </a:solidFill>
                <a:latin typeface="Roboto"/>
                <a:ea typeface="Roboto"/>
                <a:cs typeface="Roboto"/>
                <a:sym typeface="Roboto"/>
              </a:rPr>
              <a:t>De procesos:</a:t>
            </a:r>
            <a:endParaRPr b="1" sz="1300">
              <a:solidFill>
                <a:srgbClr val="F2F2F2"/>
              </a:solidFill>
              <a:latin typeface="Roboto"/>
              <a:ea typeface="Roboto"/>
              <a:cs typeface="Roboto"/>
              <a:sym typeface="Roboto"/>
            </a:endParaRPr>
          </a:p>
          <a:p>
            <a:pPr indent="0" lvl="0" marL="0" rtl="0" algn="l">
              <a:spcBef>
                <a:spcPts val="0"/>
              </a:spcBef>
              <a:spcAft>
                <a:spcPts val="0"/>
              </a:spcAft>
              <a:buNone/>
            </a:pPr>
            <a:r>
              <a:rPr lang="en" sz="1300">
                <a:solidFill>
                  <a:srgbClr val="F2F2F2"/>
                </a:solidFill>
                <a:latin typeface="Roboto Light"/>
                <a:ea typeface="Roboto Light"/>
                <a:cs typeface="Roboto Light"/>
                <a:sym typeface="Roboto Light"/>
              </a:rPr>
              <a:t>	A diferencia de las anteriores, estas máquinas emulan un proceso concreto, como por ejemplo una app</a:t>
            </a:r>
            <a:endParaRPr sz="1300">
              <a:solidFill>
                <a:srgbClr val="F2F2F2"/>
              </a:solidFill>
              <a:latin typeface="Roboto Light"/>
              <a:ea typeface="Roboto Light"/>
              <a:cs typeface="Roboto Light"/>
              <a:sym typeface="Roboto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36"/>
          <p:cNvSpPr txBox="1"/>
          <p:nvPr>
            <p:ph idx="1" type="body"/>
          </p:nvPr>
        </p:nvSpPr>
        <p:spPr>
          <a:xfrm>
            <a:off x="468200" y="1427000"/>
            <a:ext cx="7770600" cy="6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t>Hipervisor tipo 1:</a:t>
            </a:r>
            <a:endParaRPr b="1" sz="1300"/>
          </a:p>
        </p:txBody>
      </p:sp>
      <p:sp>
        <p:nvSpPr>
          <p:cNvPr id="702" name="Google Shape;702;p36"/>
          <p:cNvSpPr/>
          <p:nvPr/>
        </p:nvSpPr>
        <p:spPr>
          <a:xfrm rot="8040426">
            <a:off x="552481" y="1888658"/>
            <a:ext cx="244837" cy="236986"/>
          </a:xfrm>
          <a:prstGeom prst="rect">
            <a:avLst/>
          </a:prstGeom>
          <a:gradFill>
            <a:gsLst>
              <a:gs pos="0">
                <a:schemeClr val="accent4"/>
              </a:gs>
              <a:gs pos="100000">
                <a:schemeClr val="accen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6"/>
          <p:cNvSpPr txBox="1"/>
          <p:nvPr/>
        </p:nvSpPr>
        <p:spPr>
          <a:xfrm>
            <a:off x="845150" y="1836750"/>
            <a:ext cx="7016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F2F2F2"/>
                </a:solidFill>
                <a:latin typeface="Roboto Light"/>
                <a:ea typeface="Roboto Light"/>
                <a:cs typeface="Roboto Light"/>
                <a:sym typeface="Roboto Light"/>
              </a:rPr>
              <a:t>Se ejecuta directamente sobre el hardware.</a:t>
            </a:r>
            <a:endParaRPr sz="1300">
              <a:solidFill>
                <a:srgbClr val="F2F2F2"/>
              </a:solidFill>
              <a:latin typeface="Roboto Light"/>
              <a:ea typeface="Roboto Light"/>
              <a:cs typeface="Roboto Light"/>
              <a:sym typeface="Roboto Light"/>
            </a:endParaRPr>
          </a:p>
          <a:p>
            <a:pPr indent="0" lvl="0" marL="0" rtl="0" algn="l">
              <a:spcBef>
                <a:spcPts val="0"/>
              </a:spcBef>
              <a:spcAft>
                <a:spcPts val="0"/>
              </a:spcAft>
              <a:buNone/>
            </a:pPr>
            <a:r>
              <a:t/>
            </a:r>
            <a:endParaRPr sz="1300">
              <a:solidFill>
                <a:srgbClr val="F2F2F2"/>
              </a:solidFill>
              <a:latin typeface="Roboto Light"/>
              <a:ea typeface="Roboto Light"/>
              <a:cs typeface="Roboto Light"/>
              <a:sym typeface="Roboto Light"/>
            </a:endParaRPr>
          </a:p>
        </p:txBody>
      </p:sp>
      <p:sp>
        <p:nvSpPr>
          <p:cNvPr id="704" name="Google Shape;704;p36"/>
          <p:cNvSpPr txBox="1"/>
          <p:nvPr/>
        </p:nvSpPr>
        <p:spPr>
          <a:xfrm>
            <a:off x="468200" y="400150"/>
            <a:ext cx="62073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F2F2F2"/>
                </a:solidFill>
                <a:latin typeface="Roboto Light"/>
                <a:ea typeface="Roboto Light"/>
                <a:cs typeface="Roboto Light"/>
                <a:sym typeface="Roboto Light"/>
              </a:rPr>
              <a:t>Las máquinas virtuales se ejecutan a través de un hipervisor, que es una capa de software que se instala sobre la capa de hardware y se encarga de asignar parte de los recursos disponibles a cada máquina virtual</a:t>
            </a:r>
            <a:endParaRPr sz="1300">
              <a:solidFill>
                <a:srgbClr val="F2F2F2"/>
              </a:solidFill>
              <a:latin typeface="Roboto Light"/>
              <a:ea typeface="Roboto Light"/>
              <a:cs typeface="Roboto Light"/>
              <a:sym typeface="Roboto Light"/>
            </a:endParaRPr>
          </a:p>
        </p:txBody>
      </p:sp>
      <p:sp>
        <p:nvSpPr>
          <p:cNvPr id="705" name="Google Shape;705;p36"/>
          <p:cNvSpPr txBox="1"/>
          <p:nvPr>
            <p:ph idx="1" type="body"/>
          </p:nvPr>
        </p:nvSpPr>
        <p:spPr>
          <a:xfrm>
            <a:off x="431750" y="3794250"/>
            <a:ext cx="7770600" cy="65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t>Hipervisor t</a:t>
            </a:r>
            <a:r>
              <a:rPr b="1" lang="en" sz="1300"/>
              <a:t>ipo 2:</a:t>
            </a:r>
            <a:endParaRPr b="1" sz="1300"/>
          </a:p>
        </p:txBody>
      </p:sp>
      <p:sp>
        <p:nvSpPr>
          <p:cNvPr id="706" name="Google Shape;706;p36"/>
          <p:cNvSpPr/>
          <p:nvPr/>
        </p:nvSpPr>
        <p:spPr>
          <a:xfrm rot="8040426">
            <a:off x="516031" y="4255908"/>
            <a:ext cx="244837" cy="236986"/>
          </a:xfrm>
          <a:prstGeom prst="rect">
            <a:avLst/>
          </a:prstGeom>
          <a:gradFill>
            <a:gsLst>
              <a:gs pos="0">
                <a:schemeClr val="accent4"/>
              </a:gs>
              <a:gs pos="100000">
                <a:schemeClr val="accen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6"/>
          <p:cNvSpPr txBox="1"/>
          <p:nvPr/>
        </p:nvSpPr>
        <p:spPr>
          <a:xfrm>
            <a:off x="808700" y="4081900"/>
            <a:ext cx="7016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F2F2F2"/>
                </a:solidFill>
                <a:latin typeface="Roboto Light"/>
                <a:ea typeface="Roboto Light"/>
                <a:cs typeface="Roboto Light"/>
                <a:sym typeface="Roboto Light"/>
              </a:rPr>
              <a:t>A diferencia del tipo 1, este hipervisor corre sobre la capa del sistema operativo y por ende es más lento.</a:t>
            </a:r>
            <a:endParaRPr sz="1300">
              <a:solidFill>
                <a:srgbClr val="F2F2F2"/>
              </a:solidFill>
              <a:latin typeface="Roboto Light"/>
              <a:ea typeface="Roboto Light"/>
              <a:cs typeface="Roboto Light"/>
              <a:sym typeface="Roboto Light"/>
            </a:endParaRPr>
          </a:p>
        </p:txBody>
      </p:sp>
      <p:pic>
        <p:nvPicPr>
          <p:cNvPr id="708" name="Google Shape;708;p36"/>
          <p:cNvPicPr preferRelativeResize="0"/>
          <p:nvPr/>
        </p:nvPicPr>
        <p:blipFill>
          <a:blip r:embed="rId3">
            <a:alphaModFix/>
          </a:blip>
          <a:stretch>
            <a:fillRect/>
          </a:stretch>
        </p:blipFill>
        <p:spPr>
          <a:xfrm>
            <a:off x="4444448" y="1715574"/>
            <a:ext cx="4205674" cy="2366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37"/>
          <p:cNvSpPr txBox="1"/>
          <p:nvPr>
            <p:ph type="title"/>
          </p:nvPr>
        </p:nvSpPr>
        <p:spPr>
          <a:xfrm>
            <a:off x="178975" y="565225"/>
            <a:ext cx="3198600" cy="72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2"/>
                </a:solidFill>
              </a:rPr>
              <a:t>	</a:t>
            </a:r>
            <a:r>
              <a:rPr lang="en">
                <a:solidFill>
                  <a:schemeClr val="accent2"/>
                </a:solidFill>
              </a:rPr>
              <a:t>Máquinas virtuales</a:t>
            </a:r>
            <a:endParaRPr>
              <a:solidFill>
                <a:schemeClr val="accent2"/>
              </a:solidFill>
            </a:endParaRPr>
          </a:p>
        </p:txBody>
      </p:sp>
      <p:sp>
        <p:nvSpPr>
          <p:cNvPr id="714" name="Google Shape;714;p37"/>
          <p:cNvSpPr txBox="1"/>
          <p:nvPr/>
        </p:nvSpPr>
        <p:spPr>
          <a:xfrm>
            <a:off x="178975" y="1290925"/>
            <a:ext cx="4492200" cy="14367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b="1" lang="en" sz="1200">
                <a:solidFill>
                  <a:srgbClr val="FFFFFF"/>
                </a:solidFill>
                <a:latin typeface="Roboto"/>
                <a:ea typeface="Roboto"/>
                <a:cs typeface="Roboto"/>
                <a:sym typeface="Roboto"/>
              </a:rPr>
              <a:t>Ventajas:</a:t>
            </a:r>
            <a:endParaRPr b="1" sz="1200">
              <a:solidFill>
                <a:srgbClr val="FFFFFF"/>
              </a:solidFill>
              <a:latin typeface="Roboto"/>
              <a:ea typeface="Roboto"/>
              <a:cs typeface="Roboto"/>
              <a:sym typeface="Roboto"/>
            </a:endParaRPr>
          </a:p>
          <a:p>
            <a:pPr indent="-304800" lvl="0" marL="457200" marR="0" rtl="0" algn="l">
              <a:lnSpc>
                <a:spcPct val="100000"/>
              </a:lnSpc>
              <a:spcBef>
                <a:spcPts val="1000"/>
              </a:spcBef>
              <a:spcAft>
                <a:spcPts val="0"/>
              </a:spcAft>
              <a:buClr>
                <a:srgbClr val="FFFFFF"/>
              </a:buClr>
              <a:buSzPts val="1200"/>
              <a:buFont typeface="Roboto"/>
              <a:buChar char="●"/>
            </a:pPr>
            <a:r>
              <a:rPr lang="en" sz="1200">
                <a:solidFill>
                  <a:srgbClr val="FFFFFF"/>
                </a:solidFill>
                <a:latin typeface="Roboto"/>
                <a:ea typeface="Roboto"/>
                <a:cs typeface="Roboto"/>
                <a:sym typeface="Roboto"/>
              </a:rPr>
              <a:t>Múltiples entornos de SO pueden existir simultáneamente en la misma máquina</a:t>
            </a:r>
            <a:endParaRPr sz="1200">
              <a:solidFill>
                <a:srgbClr val="FFFFFF"/>
              </a:solidFill>
              <a:latin typeface="Roboto"/>
              <a:ea typeface="Roboto"/>
              <a:cs typeface="Roboto"/>
              <a:sym typeface="Roboto"/>
            </a:endParaRPr>
          </a:p>
          <a:p>
            <a:pPr indent="-304800" lvl="0" marL="457200" marR="0" rtl="0" algn="l">
              <a:lnSpc>
                <a:spcPct val="100000"/>
              </a:lnSpc>
              <a:spcBef>
                <a:spcPts val="0"/>
              </a:spcBef>
              <a:spcAft>
                <a:spcPts val="0"/>
              </a:spcAft>
              <a:buClr>
                <a:srgbClr val="FFFFFF"/>
              </a:buClr>
              <a:buSzPts val="1200"/>
              <a:buFont typeface="Roboto"/>
              <a:buChar char="●"/>
            </a:pPr>
            <a:r>
              <a:rPr lang="en" sz="1200">
                <a:solidFill>
                  <a:srgbClr val="FFFFFF"/>
                </a:solidFill>
                <a:latin typeface="Roboto"/>
                <a:ea typeface="Roboto"/>
                <a:cs typeface="Roboto"/>
                <a:sym typeface="Roboto"/>
              </a:rPr>
              <a:t>Mantenimiento sencillo y recuperación conveniente</a:t>
            </a:r>
            <a:r>
              <a:rPr lang="en" sz="1300">
                <a:solidFill>
                  <a:srgbClr val="FFFFFF"/>
                </a:solidFill>
                <a:latin typeface="Roboto"/>
                <a:ea typeface="Roboto"/>
                <a:cs typeface="Roboto"/>
                <a:sym typeface="Roboto"/>
              </a:rPr>
              <a:t>.</a:t>
            </a:r>
            <a:endParaRPr sz="1300">
              <a:solidFill>
                <a:srgbClr val="FFFFFF"/>
              </a:solidFill>
              <a:latin typeface="Roboto"/>
              <a:ea typeface="Roboto"/>
              <a:cs typeface="Roboto"/>
              <a:sym typeface="Roboto"/>
            </a:endParaRPr>
          </a:p>
          <a:p>
            <a:pPr indent="-304800" lvl="0" marL="457200" marR="0" rtl="0" algn="l">
              <a:lnSpc>
                <a:spcPct val="100000"/>
              </a:lnSpc>
              <a:spcBef>
                <a:spcPts val="0"/>
              </a:spcBef>
              <a:spcAft>
                <a:spcPts val="0"/>
              </a:spcAft>
              <a:buClr>
                <a:srgbClr val="FFFFFF"/>
              </a:buClr>
              <a:buSzPts val="1200"/>
              <a:buFont typeface="Roboto"/>
              <a:buChar char="●"/>
            </a:pPr>
            <a:r>
              <a:rPr lang="en" sz="1200">
                <a:solidFill>
                  <a:srgbClr val="FFFFFF"/>
                </a:solidFill>
                <a:latin typeface="Roboto"/>
                <a:ea typeface="Roboto"/>
                <a:cs typeface="Roboto"/>
                <a:sym typeface="Roboto"/>
              </a:rPr>
              <a:t>Ejecutar programas antiguos y aplicaciones de otros SO</a:t>
            </a:r>
            <a:endParaRPr sz="1200">
              <a:solidFill>
                <a:srgbClr val="FFFFFF"/>
              </a:solidFill>
              <a:latin typeface="Roboto"/>
              <a:ea typeface="Roboto"/>
              <a:cs typeface="Roboto"/>
              <a:sym typeface="Roboto"/>
            </a:endParaRPr>
          </a:p>
          <a:p>
            <a:pPr indent="-304800" lvl="0" marL="457200" marR="0" rtl="0" algn="l">
              <a:lnSpc>
                <a:spcPct val="100000"/>
              </a:lnSpc>
              <a:spcBef>
                <a:spcPts val="0"/>
              </a:spcBef>
              <a:spcAft>
                <a:spcPts val="0"/>
              </a:spcAft>
              <a:buClr>
                <a:srgbClr val="FFFFFF"/>
              </a:buClr>
              <a:buSzPts val="1200"/>
              <a:buFont typeface="Roboto"/>
              <a:buChar char="●"/>
            </a:pPr>
            <a:r>
              <a:rPr lang="en" sz="1200">
                <a:solidFill>
                  <a:srgbClr val="FFFFFF"/>
                </a:solidFill>
                <a:latin typeface="Roboto"/>
                <a:ea typeface="Roboto"/>
                <a:cs typeface="Roboto"/>
                <a:sym typeface="Roboto"/>
              </a:rPr>
              <a:t>Entorno de seguridad</a:t>
            </a:r>
            <a:endParaRPr sz="1200">
              <a:solidFill>
                <a:srgbClr val="FFFFFF"/>
              </a:solidFill>
              <a:latin typeface="Roboto"/>
              <a:ea typeface="Roboto"/>
              <a:cs typeface="Roboto"/>
              <a:sym typeface="Roboto"/>
            </a:endParaRPr>
          </a:p>
        </p:txBody>
      </p:sp>
      <p:sp>
        <p:nvSpPr>
          <p:cNvPr id="715" name="Google Shape;715;p37"/>
          <p:cNvSpPr txBox="1"/>
          <p:nvPr/>
        </p:nvSpPr>
        <p:spPr>
          <a:xfrm>
            <a:off x="178975" y="3338550"/>
            <a:ext cx="5761500" cy="10827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b="1" lang="en" sz="1200">
                <a:solidFill>
                  <a:srgbClr val="FFFFFF"/>
                </a:solidFill>
                <a:latin typeface="Roboto"/>
                <a:ea typeface="Roboto"/>
                <a:cs typeface="Roboto"/>
                <a:sym typeface="Roboto"/>
              </a:rPr>
              <a:t>Desv</a:t>
            </a:r>
            <a:r>
              <a:rPr b="1" lang="en" sz="1200">
                <a:solidFill>
                  <a:srgbClr val="FFFFFF"/>
                </a:solidFill>
                <a:latin typeface="Roboto"/>
                <a:ea typeface="Roboto"/>
                <a:cs typeface="Roboto"/>
                <a:sym typeface="Roboto"/>
              </a:rPr>
              <a:t>entajas:</a:t>
            </a:r>
            <a:endParaRPr b="1" sz="1200">
              <a:solidFill>
                <a:srgbClr val="FFFFFF"/>
              </a:solidFill>
              <a:latin typeface="Roboto"/>
              <a:ea typeface="Roboto"/>
              <a:cs typeface="Roboto"/>
              <a:sym typeface="Roboto"/>
            </a:endParaRPr>
          </a:p>
          <a:p>
            <a:pPr indent="-311150" lvl="0" marL="457200" marR="0" rtl="0" algn="l">
              <a:lnSpc>
                <a:spcPct val="100000"/>
              </a:lnSpc>
              <a:spcBef>
                <a:spcPts val="1000"/>
              </a:spcBef>
              <a:spcAft>
                <a:spcPts val="0"/>
              </a:spcAft>
              <a:buClr>
                <a:srgbClr val="FFFFFF"/>
              </a:buClr>
              <a:buSzPts val="1300"/>
              <a:buFont typeface="Roboto"/>
              <a:buChar char="●"/>
            </a:pPr>
            <a:r>
              <a:rPr lang="en" sz="1200">
                <a:solidFill>
                  <a:srgbClr val="FFFFFF"/>
                </a:solidFill>
                <a:latin typeface="Roboto"/>
                <a:ea typeface="Roboto"/>
                <a:cs typeface="Roboto"/>
                <a:sym typeface="Roboto"/>
              </a:rPr>
              <a:t>Pérdida de rendimiento</a:t>
            </a:r>
            <a:endParaRPr sz="1200">
              <a:solidFill>
                <a:srgbClr val="FFFFFF"/>
              </a:solidFill>
              <a:latin typeface="Roboto"/>
              <a:ea typeface="Roboto"/>
              <a:cs typeface="Roboto"/>
              <a:sym typeface="Roboto"/>
            </a:endParaRPr>
          </a:p>
          <a:p>
            <a:pPr indent="-311150" lvl="0" marL="457200" marR="0" rtl="0" algn="l">
              <a:lnSpc>
                <a:spcPct val="100000"/>
              </a:lnSpc>
              <a:spcBef>
                <a:spcPts val="0"/>
              </a:spcBef>
              <a:spcAft>
                <a:spcPts val="0"/>
              </a:spcAft>
              <a:buClr>
                <a:srgbClr val="FFFFFF"/>
              </a:buClr>
              <a:buSzPts val="1300"/>
              <a:buFont typeface="Roboto"/>
              <a:buChar char="●"/>
            </a:pPr>
            <a:r>
              <a:rPr lang="en" sz="1200">
                <a:solidFill>
                  <a:srgbClr val="FFFFFF"/>
                </a:solidFill>
                <a:latin typeface="Roboto"/>
                <a:ea typeface="Roboto"/>
                <a:cs typeface="Roboto"/>
                <a:sym typeface="Roboto"/>
              </a:rPr>
              <a:t>La máquina virtual no es tan eficiente como una verdadera cuando se accede al hardware</a:t>
            </a:r>
            <a:endParaRPr sz="1300">
              <a:solidFill>
                <a:srgbClr val="FFFFFF"/>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38"/>
          <p:cNvSpPr txBox="1"/>
          <p:nvPr>
            <p:ph idx="4294967295" type="title"/>
          </p:nvPr>
        </p:nvSpPr>
        <p:spPr>
          <a:xfrm>
            <a:off x="446825" y="408700"/>
            <a:ext cx="7850100" cy="111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Contenedores:</a:t>
            </a:r>
            <a:endParaRPr/>
          </a:p>
          <a:p>
            <a:pPr indent="0" lvl="0" marL="0" rtl="0" algn="ctr">
              <a:spcBef>
                <a:spcPts val="0"/>
              </a:spcBef>
              <a:spcAft>
                <a:spcPts val="0"/>
              </a:spcAft>
              <a:buNone/>
            </a:pPr>
            <a:r>
              <a:rPr lang="en">
                <a:solidFill>
                  <a:schemeClr val="accent2"/>
                </a:solidFill>
              </a:rPr>
              <a:t>¿Qué son?</a:t>
            </a:r>
            <a:endParaRPr>
              <a:solidFill>
                <a:schemeClr val="accent2"/>
              </a:solidFill>
            </a:endParaRPr>
          </a:p>
        </p:txBody>
      </p:sp>
      <p:sp>
        <p:nvSpPr>
          <p:cNvPr id="721" name="Google Shape;721;p38"/>
          <p:cNvSpPr txBox="1"/>
          <p:nvPr>
            <p:ph idx="4294967295" type="body"/>
          </p:nvPr>
        </p:nvSpPr>
        <p:spPr>
          <a:xfrm>
            <a:off x="638975" y="2019500"/>
            <a:ext cx="4573800" cy="1143600"/>
          </a:xfrm>
          <a:prstGeom prst="rect">
            <a:avLst/>
          </a:prstGeom>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sz="1400"/>
              <a:t>Empaquetados de software</a:t>
            </a:r>
            <a:endParaRPr sz="1400"/>
          </a:p>
          <a:p>
            <a:pPr indent="-317500" lvl="0" marL="457200" rtl="0" algn="l">
              <a:spcBef>
                <a:spcPts val="0"/>
              </a:spcBef>
              <a:spcAft>
                <a:spcPts val="0"/>
              </a:spcAft>
              <a:buSzPts val="1400"/>
              <a:buChar char="●"/>
            </a:pPr>
            <a:r>
              <a:rPr lang="en" sz="1400"/>
              <a:t>Incluyen la aplicación y sus dependencias</a:t>
            </a:r>
            <a:endParaRPr sz="1400"/>
          </a:p>
          <a:p>
            <a:pPr indent="-317500" lvl="0" marL="457200" rtl="0" algn="l">
              <a:spcBef>
                <a:spcPts val="0"/>
              </a:spcBef>
              <a:spcAft>
                <a:spcPts val="0"/>
              </a:spcAft>
              <a:buSzPts val="1400"/>
              <a:buChar char="●"/>
            </a:pPr>
            <a:r>
              <a:rPr lang="en" sz="1400"/>
              <a:t>Solucionan el problema de “en mi PC funciona”</a:t>
            </a:r>
            <a:endParaRPr sz="1400"/>
          </a:p>
          <a:p>
            <a:pPr indent="-317500" lvl="0" marL="457200" rtl="0" algn="l">
              <a:spcBef>
                <a:spcPts val="0"/>
              </a:spcBef>
              <a:spcAft>
                <a:spcPts val="0"/>
              </a:spcAft>
              <a:buSzPts val="1400"/>
              <a:buChar char="●"/>
            </a:pPr>
            <a:r>
              <a:rPr lang="en" sz="1400"/>
              <a:t>Docker es la solución de contenedores de facto</a:t>
            </a:r>
            <a:endParaRPr sz="1400"/>
          </a:p>
        </p:txBody>
      </p:sp>
      <p:pic>
        <p:nvPicPr>
          <p:cNvPr id="722" name="Google Shape;722;p38"/>
          <p:cNvPicPr preferRelativeResize="0"/>
          <p:nvPr/>
        </p:nvPicPr>
        <p:blipFill>
          <a:blip r:embed="rId3">
            <a:alphaModFix/>
          </a:blip>
          <a:stretch>
            <a:fillRect/>
          </a:stretch>
        </p:blipFill>
        <p:spPr>
          <a:xfrm>
            <a:off x="5512550" y="2566550"/>
            <a:ext cx="3631450" cy="2576957"/>
          </a:xfrm>
          <a:prstGeom prst="rect">
            <a:avLst/>
          </a:prstGeom>
          <a:noFill/>
          <a:ln>
            <a:noFill/>
          </a:ln>
        </p:spPr>
      </p:pic>
      <p:sp>
        <p:nvSpPr>
          <p:cNvPr id="723" name="Google Shape;723;p38"/>
          <p:cNvSpPr txBox="1"/>
          <p:nvPr/>
        </p:nvSpPr>
        <p:spPr>
          <a:xfrm>
            <a:off x="771125" y="3421100"/>
            <a:ext cx="4441800" cy="12621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lang="en">
                <a:solidFill>
                  <a:srgbClr val="FFFFFF"/>
                </a:solidFill>
                <a:latin typeface="Roboto"/>
                <a:ea typeface="Roboto"/>
                <a:cs typeface="Roboto"/>
                <a:sym typeface="Roboto"/>
              </a:rPr>
              <a:t>Pasos en la creación y ejecución de contenedores:</a:t>
            </a:r>
            <a:endParaRPr>
              <a:solidFill>
                <a:srgbClr val="FFFFFF"/>
              </a:solidFill>
              <a:latin typeface="Roboto"/>
              <a:ea typeface="Roboto"/>
              <a:cs typeface="Roboto"/>
              <a:sym typeface="Roboto"/>
            </a:endParaRPr>
          </a:p>
          <a:p>
            <a:pPr indent="-317500" lvl="0" marL="457200" marR="0" rtl="0" algn="l">
              <a:lnSpc>
                <a:spcPct val="100000"/>
              </a:lnSpc>
              <a:spcBef>
                <a:spcPts val="0"/>
              </a:spcBef>
              <a:spcAft>
                <a:spcPts val="0"/>
              </a:spcAft>
              <a:buClr>
                <a:srgbClr val="FFFFFF"/>
              </a:buClr>
              <a:buSzPts val="1400"/>
              <a:buFont typeface="Roboto"/>
              <a:buAutoNum type="arabicPeriod"/>
            </a:pPr>
            <a:r>
              <a:rPr lang="en">
                <a:solidFill>
                  <a:srgbClr val="FFFFFF"/>
                </a:solidFill>
                <a:latin typeface="Roboto"/>
                <a:ea typeface="Roboto"/>
                <a:cs typeface="Roboto"/>
                <a:sym typeface="Roboto"/>
              </a:rPr>
              <a:t>Crear el script (dockerfile) estableciendo lo que necesitamos en nuestra aplicación</a:t>
            </a:r>
            <a:endParaRPr>
              <a:solidFill>
                <a:srgbClr val="FFFFFF"/>
              </a:solidFill>
              <a:latin typeface="Roboto"/>
              <a:ea typeface="Roboto"/>
              <a:cs typeface="Roboto"/>
              <a:sym typeface="Roboto"/>
            </a:endParaRPr>
          </a:p>
          <a:p>
            <a:pPr indent="-317500" lvl="0" marL="457200" marR="0" rtl="0" algn="l">
              <a:lnSpc>
                <a:spcPct val="100000"/>
              </a:lnSpc>
              <a:spcBef>
                <a:spcPts val="0"/>
              </a:spcBef>
              <a:spcAft>
                <a:spcPts val="0"/>
              </a:spcAft>
              <a:buClr>
                <a:srgbClr val="FFFFFF"/>
              </a:buClr>
              <a:buSzPts val="1400"/>
              <a:buFont typeface="Roboto"/>
              <a:buAutoNum type="arabicPeriod"/>
            </a:pPr>
            <a:r>
              <a:rPr lang="en">
                <a:solidFill>
                  <a:srgbClr val="FFFFFF"/>
                </a:solidFill>
                <a:latin typeface="Roboto"/>
                <a:ea typeface="Roboto"/>
                <a:cs typeface="Roboto"/>
                <a:sym typeface="Roboto"/>
              </a:rPr>
              <a:t>Construir la imagen</a:t>
            </a:r>
            <a:endParaRPr>
              <a:solidFill>
                <a:srgbClr val="FFFFFF"/>
              </a:solidFill>
              <a:latin typeface="Roboto"/>
              <a:ea typeface="Roboto"/>
              <a:cs typeface="Roboto"/>
              <a:sym typeface="Roboto"/>
            </a:endParaRPr>
          </a:p>
          <a:p>
            <a:pPr indent="-317500" lvl="0" marL="457200" marR="0" rtl="0" algn="l">
              <a:lnSpc>
                <a:spcPct val="100000"/>
              </a:lnSpc>
              <a:spcBef>
                <a:spcPts val="0"/>
              </a:spcBef>
              <a:spcAft>
                <a:spcPts val="0"/>
              </a:spcAft>
              <a:buClr>
                <a:srgbClr val="FFFFFF"/>
              </a:buClr>
              <a:buSzPts val="1400"/>
              <a:buFont typeface="Roboto"/>
              <a:buAutoNum type="arabicPeriod"/>
            </a:pPr>
            <a:r>
              <a:rPr lang="en">
                <a:solidFill>
                  <a:srgbClr val="FFFFFF"/>
                </a:solidFill>
                <a:latin typeface="Roboto"/>
                <a:ea typeface="Roboto"/>
                <a:cs typeface="Roboto"/>
                <a:sym typeface="Roboto"/>
              </a:rPr>
              <a:t>Correr la imagen</a:t>
            </a:r>
            <a:endParaRPr>
              <a:solidFill>
                <a:srgbClr val="FFFFFF"/>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39"/>
          <p:cNvSpPr txBox="1"/>
          <p:nvPr>
            <p:ph type="title"/>
          </p:nvPr>
        </p:nvSpPr>
        <p:spPr>
          <a:xfrm>
            <a:off x="2174550" y="1130224"/>
            <a:ext cx="4794900" cy="98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Contenedores:</a:t>
            </a:r>
            <a:endParaRPr/>
          </a:p>
          <a:p>
            <a:pPr indent="0" lvl="0" marL="0" rtl="0" algn="ctr">
              <a:spcBef>
                <a:spcPts val="0"/>
              </a:spcBef>
              <a:spcAft>
                <a:spcPts val="0"/>
              </a:spcAft>
              <a:buClr>
                <a:schemeClr val="dk1"/>
              </a:buClr>
              <a:buSzPts val="1100"/>
              <a:buFont typeface="Arial"/>
              <a:buNone/>
            </a:pPr>
            <a:r>
              <a:rPr lang="en">
                <a:solidFill>
                  <a:schemeClr val="accent2"/>
                </a:solidFill>
              </a:rPr>
              <a:t>Ventajas</a:t>
            </a:r>
            <a:endParaRPr>
              <a:solidFill>
                <a:schemeClr val="accent2"/>
              </a:solidFill>
            </a:endParaRPr>
          </a:p>
        </p:txBody>
      </p:sp>
      <p:sp>
        <p:nvSpPr>
          <p:cNvPr id="729" name="Google Shape;729;p39"/>
          <p:cNvSpPr/>
          <p:nvPr/>
        </p:nvSpPr>
        <p:spPr>
          <a:xfrm>
            <a:off x="3184500" y="4287452"/>
            <a:ext cx="97" cy="97"/>
          </a:xfrm>
          <a:custGeom>
            <a:rect b="b" l="l" r="r" t="t"/>
            <a:pathLst>
              <a:path extrusionOk="0" h="1" w="1">
                <a:moveTo>
                  <a:pt x="1" y="1"/>
                </a:moveTo>
                <a:close/>
              </a:path>
            </a:pathLst>
          </a:custGeom>
          <a:solidFill>
            <a:srgbClr val="000000"/>
          </a:solidFill>
          <a:ln cap="flat" cmpd="sng" w="11925">
            <a:solidFill>
              <a:srgbClr val="B8D47F"/>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3184500" y="3878420"/>
            <a:ext cx="97" cy="97"/>
          </a:xfrm>
          <a:custGeom>
            <a:rect b="b" l="l" r="r" t="t"/>
            <a:pathLst>
              <a:path extrusionOk="0" h="1" w="1">
                <a:moveTo>
                  <a:pt x="1" y="0"/>
                </a:moveTo>
                <a:close/>
              </a:path>
            </a:pathLst>
          </a:custGeom>
          <a:solidFill>
            <a:srgbClr val="000000"/>
          </a:solidFill>
          <a:ln cap="flat" cmpd="sng" w="11925">
            <a:solidFill>
              <a:srgbClr val="B8D47F"/>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3541541" y="3615949"/>
            <a:ext cx="63726" cy="21339"/>
          </a:xfrm>
          <a:custGeom>
            <a:rect b="b" l="l" r="r" t="t"/>
            <a:pathLst>
              <a:path extrusionOk="0" h="220" w="657">
                <a:moveTo>
                  <a:pt x="656" y="1"/>
                </a:moveTo>
                <a:lnTo>
                  <a:pt x="0" y="220"/>
                </a:lnTo>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9"/>
          <p:cNvSpPr/>
          <p:nvPr/>
        </p:nvSpPr>
        <p:spPr>
          <a:xfrm>
            <a:off x="3555024" y="3652614"/>
            <a:ext cx="61786" cy="21339"/>
          </a:xfrm>
          <a:custGeom>
            <a:rect b="b" l="l" r="r" t="t"/>
            <a:pathLst>
              <a:path extrusionOk="0" h="220" w="637">
                <a:moveTo>
                  <a:pt x="637" y="1"/>
                </a:moveTo>
                <a:lnTo>
                  <a:pt x="0" y="220"/>
                </a:lnTo>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9"/>
          <p:cNvSpPr/>
          <p:nvPr/>
        </p:nvSpPr>
        <p:spPr>
          <a:xfrm>
            <a:off x="3782673" y="4331876"/>
            <a:ext cx="61883" cy="21242"/>
          </a:xfrm>
          <a:custGeom>
            <a:rect b="b" l="l" r="r" t="t"/>
            <a:pathLst>
              <a:path extrusionOk="0" h="219" w="638">
                <a:moveTo>
                  <a:pt x="637" y="0"/>
                </a:moveTo>
                <a:lnTo>
                  <a:pt x="1" y="219"/>
                </a:lnTo>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rot="-5400000">
            <a:off x="4797492" y="3997095"/>
            <a:ext cx="97" cy="97"/>
          </a:xfrm>
          <a:custGeom>
            <a:rect b="b" l="l" r="r" t="t"/>
            <a:pathLst>
              <a:path extrusionOk="0" h="1" w="1">
                <a:moveTo>
                  <a:pt x="1" y="0"/>
                </a:moveTo>
                <a:close/>
              </a:path>
            </a:pathLst>
          </a:custGeom>
          <a:solidFill>
            <a:srgbClr val="000000"/>
          </a:solidFill>
          <a:ln cap="flat" cmpd="sng" w="11925">
            <a:solidFill>
              <a:srgbClr val="B8D47F"/>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 name="Google Shape;735;p39"/>
          <p:cNvGrpSpPr/>
          <p:nvPr/>
        </p:nvGrpSpPr>
        <p:grpSpPr>
          <a:xfrm>
            <a:off x="4218097" y="1997453"/>
            <a:ext cx="720532" cy="661006"/>
            <a:chOff x="6239575" y="4416275"/>
            <a:chExt cx="489625" cy="449175"/>
          </a:xfrm>
        </p:grpSpPr>
        <p:sp>
          <p:nvSpPr>
            <p:cNvPr id="736" name="Google Shape;736;p39"/>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7" name="Google Shape;737;p39"/>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 name="Google Shape;738;p39"/>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9" name="Google Shape;739;p39"/>
          <p:cNvSpPr txBox="1"/>
          <p:nvPr>
            <p:ph idx="4294967295" type="body"/>
          </p:nvPr>
        </p:nvSpPr>
        <p:spPr>
          <a:xfrm>
            <a:off x="1570300" y="2645475"/>
            <a:ext cx="6454500" cy="2274300"/>
          </a:xfrm>
          <a:prstGeom prst="rect">
            <a:avLst/>
          </a:prstGeom>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SzPts val="1500"/>
              <a:buChar char="●"/>
            </a:pPr>
            <a:r>
              <a:rPr lang="en" sz="1500"/>
              <a:t>La configuración es rápida y se realiza una sola vez</a:t>
            </a:r>
            <a:endParaRPr sz="1500"/>
          </a:p>
          <a:p>
            <a:pPr indent="-323850" lvl="0" marL="457200" rtl="0" algn="l">
              <a:lnSpc>
                <a:spcPct val="115000"/>
              </a:lnSpc>
              <a:spcBef>
                <a:spcPts val="0"/>
              </a:spcBef>
              <a:spcAft>
                <a:spcPts val="0"/>
              </a:spcAft>
              <a:buSzPts val="1500"/>
              <a:buChar char="●"/>
            </a:pPr>
            <a:r>
              <a:rPr lang="en" sz="1500"/>
              <a:t>Los contenedores en general tienen un tamaño muy pequeño</a:t>
            </a:r>
            <a:endParaRPr sz="1500"/>
          </a:p>
          <a:p>
            <a:pPr indent="-323850" lvl="0" marL="457200" rtl="0" algn="l">
              <a:lnSpc>
                <a:spcPct val="115000"/>
              </a:lnSpc>
              <a:spcBef>
                <a:spcPts val="0"/>
              </a:spcBef>
              <a:spcAft>
                <a:spcPts val="0"/>
              </a:spcAft>
              <a:buSzPts val="1500"/>
              <a:buChar char="●"/>
            </a:pPr>
            <a:r>
              <a:rPr lang="en" sz="1500"/>
              <a:t>Permiten el despliegue rápido de aplicaciones en cualquier entorno</a:t>
            </a:r>
            <a:endParaRPr sz="1500"/>
          </a:p>
          <a:p>
            <a:pPr indent="-323850" lvl="0" marL="457200" rtl="0" algn="l">
              <a:lnSpc>
                <a:spcPct val="115000"/>
              </a:lnSpc>
              <a:spcBef>
                <a:spcPts val="0"/>
              </a:spcBef>
              <a:spcAft>
                <a:spcPts val="0"/>
              </a:spcAft>
              <a:buSzPts val="1500"/>
              <a:buChar char="●"/>
            </a:pPr>
            <a:r>
              <a:rPr lang="en" sz="1500"/>
              <a:t>La isolación: cada contenedor es independiente de los demás.</a:t>
            </a:r>
            <a:endParaRPr sz="1500"/>
          </a:p>
          <a:p>
            <a:pPr indent="-323850" lvl="0" marL="457200" rtl="0" algn="l">
              <a:lnSpc>
                <a:spcPct val="115000"/>
              </a:lnSpc>
              <a:spcBef>
                <a:spcPts val="0"/>
              </a:spcBef>
              <a:spcAft>
                <a:spcPts val="0"/>
              </a:spcAft>
              <a:buSzPts val="1500"/>
              <a:buChar char="●"/>
            </a:pPr>
            <a:r>
              <a:rPr lang="en" sz="1500"/>
              <a:t>La seguridad: las configuraciones por defecto ya proporcionan mayor protección para las aplicaciones que se ejecutan sobre ellos</a:t>
            </a:r>
            <a:endParaRPr sz="1500"/>
          </a:p>
          <a:p>
            <a:pPr indent="-323850" lvl="0" marL="457200" rtl="0" algn="l">
              <a:lnSpc>
                <a:spcPct val="115000"/>
              </a:lnSpc>
              <a:spcBef>
                <a:spcPts val="0"/>
              </a:spcBef>
              <a:spcAft>
                <a:spcPts val="0"/>
              </a:spcAft>
              <a:buSzPts val="1500"/>
              <a:buChar char="●"/>
            </a:pPr>
            <a:r>
              <a:rPr lang="en" sz="1500"/>
              <a:t>Fiabilidad: las imágenes no pueden ser modificadas una vez creadas</a:t>
            </a:r>
            <a:endParaRPr sz="1500"/>
          </a:p>
          <a:p>
            <a:pPr indent="-323850" lvl="0" marL="457200" rtl="0" algn="l">
              <a:lnSpc>
                <a:spcPct val="115000"/>
              </a:lnSpc>
              <a:spcBef>
                <a:spcPts val="0"/>
              </a:spcBef>
              <a:spcAft>
                <a:spcPts val="0"/>
              </a:spcAft>
              <a:buSzPts val="1500"/>
              <a:buChar char="●"/>
            </a:pPr>
            <a:r>
              <a:rPr lang="en" sz="1500"/>
              <a:t>Herramientas para la gestión de múltiples contenedores</a:t>
            </a:r>
            <a:endParaRPr sz="1500"/>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Geometric Pitch Deck by Slidesgo">
  <a:themeElements>
    <a:clrScheme name="Simple Light">
      <a:dk1>
        <a:srgbClr val="2D2842"/>
      </a:dk1>
      <a:lt1>
        <a:srgbClr val="FFFFFF"/>
      </a:lt1>
      <a:dk2>
        <a:srgbClr val="2D2842"/>
      </a:dk2>
      <a:lt2>
        <a:srgbClr val="FFFFFF"/>
      </a:lt2>
      <a:accent1>
        <a:srgbClr val="2D2842"/>
      </a:accent1>
      <a:accent2>
        <a:srgbClr val="FB7843"/>
      </a:accent2>
      <a:accent3>
        <a:srgbClr val="FB7843"/>
      </a:accent3>
      <a:accent4>
        <a:srgbClr val="E85CDB"/>
      </a:accent4>
      <a:accent5>
        <a:srgbClr val="E85CDB"/>
      </a:accent5>
      <a:accent6>
        <a:srgbClr val="E85CE2"/>
      </a:accent6>
      <a:hlink>
        <a:srgbClr val="FB78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